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  <p:sldMasterId id="2147483744" r:id="rId5"/>
    <p:sldMasterId id="2147483781" r:id="rId6"/>
  </p:sldMasterIdLst>
  <p:notesMasterIdLst>
    <p:notesMasterId r:id="rId19"/>
  </p:notesMasterIdLst>
  <p:handoutMasterIdLst>
    <p:handoutMasterId r:id="rId20"/>
  </p:handoutMasterIdLst>
  <p:sldIdLst>
    <p:sldId id="2145706515" r:id="rId7"/>
    <p:sldId id="1979422937" r:id="rId8"/>
    <p:sldId id="2145706520" r:id="rId9"/>
    <p:sldId id="1979422938" r:id="rId10"/>
    <p:sldId id="2145706519" r:id="rId11"/>
    <p:sldId id="2145706552" r:id="rId12"/>
    <p:sldId id="2145706553" r:id="rId13"/>
    <p:sldId id="2145706498" r:id="rId14"/>
    <p:sldId id="2145706499" r:id="rId15"/>
    <p:sldId id="2145706502" r:id="rId16"/>
    <p:sldId id="2145706521" r:id="rId17"/>
    <p:sldId id="197942223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B46094-D820-4DDC-BD65-6A104FD64205}">
          <p14:sldIdLst>
            <p14:sldId id="2145706515"/>
            <p14:sldId id="1979422937"/>
            <p14:sldId id="2145706520"/>
            <p14:sldId id="1979422938"/>
            <p14:sldId id="2145706519"/>
            <p14:sldId id="2145706552"/>
            <p14:sldId id="2145706553"/>
            <p14:sldId id="2145706498"/>
            <p14:sldId id="2145706499"/>
            <p14:sldId id="2145706502"/>
            <p14:sldId id="2145706521"/>
            <p14:sldId id="19794222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lma Efua Quaye" initials="TEQ" lastIdx="1" clrIdx="0">
    <p:extLst>
      <p:ext uri="{19B8F6BF-5375-455C-9EA6-DF929625EA0E}">
        <p15:presenceInfo xmlns:p15="http://schemas.microsoft.com/office/powerpoint/2012/main" userId="S::pm3@smart.africa::2d8d862b-dbb4-4a15-82dd-e077daf57909" providerId="AD"/>
      </p:ext>
    </p:extLst>
  </p:cmAuthor>
  <p:cmAuthor id="2" name="Djibril Dème" initials="DD" lastIdx="3" clrIdx="1">
    <p:extLst>
      <p:ext uri="{19B8F6BF-5375-455C-9EA6-DF929625EA0E}">
        <p15:presenceInfo xmlns:p15="http://schemas.microsoft.com/office/powerpoint/2012/main" userId="S::deme.djibril@smart.africa::ef84d888-4da3-43c2-862a-661da43a1b3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34BC9"/>
    <a:srgbClr val="FF6600"/>
    <a:srgbClr val="FF9900"/>
    <a:srgbClr val="FFDFAF"/>
    <a:srgbClr val="97E4FF"/>
    <a:srgbClr val="49A1F1"/>
    <a:srgbClr val="EAEEF6"/>
    <a:srgbClr val="C59EE2"/>
    <a:srgbClr val="E9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329936-15AB-CA20-74B7-1639BB1EBB25}" v="3" dt="2025-03-10T06:30:56.458"/>
    <p1510:client id="{C909542B-3FEF-5AF4-7625-84A8FA219E50}" v="3" dt="2025-03-08T08:13:58.397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73"/>
    <p:restoredTop sz="94733"/>
  </p:normalViewPr>
  <p:slideViewPr>
    <p:cSldViewPr snapToGrid="0">
      <p:cViewPr varScale="1">
        <p:scale>
          <a:sx n="104" d="100"/>
          <a:sy n="104" d="100"/>
        </p:scale>
        <p:origin x="24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3DBA3-85DC-44B8-A09C-F8045699F4D7}" type="datetimeFigureOut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DFFEC-FE30-4968-B930-C2747DF7C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412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33AF9-3E63-47E2-9AC5-79BFC9129F52}" type="datetimeFigureOut">
              <a:rPr lang="en-US" smtClean="0"/>
              <a:t>3/10/25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19431-DE5A-4DFA-BB6B-386EA96D993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555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19431-DE5A-4DFA-BB6B-386EA96D99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891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19431-DE5A-4DFA-BB6B-386EA96D99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64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19431-DE5A-4DFA-BB6B-386EA96D99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459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19431-DE5A-4DFA-BB6B-386EA96D99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600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685A-BBDC-437C-93CF-B09A72CA7DC5}" type="datetime1">
              <a:rPr lang="en-US" smtClean="0"/>
              <a:t>3/10/25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0A681"/>
                </a:solidFill>
              </a:defRPr>
            </a:lvl1pPr>
          </a:lstStyle>
          <a:p>
            <a:fld id="{357B8861-3839-4FB4-9B16-25BBAC2D90A5}" type="slidenum">
              <a:rPr lang="en-US" smtClean="0"/>
              <a:pPr/>
              <a:t>‹N°›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419030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D9BA-C9B0-4695-93A3-AD6B3CCA5830}" type="datetime1">
              <a:rPr lang="en-US" smtClean="0"/>
              <a:t>3/10/25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8861-3839-4FB4-9B16-25BBAC2D90A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3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F9B7-3A6D-4280-8FA2-7FEB93C73398}" type="datetime1">
              <a:rPr lang="en-US" smtClean="0"/>
              <a:t>3/10/25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8861-3839-4FB4-9B16-25BBAC2D90A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98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18476-98A8-A24D-B67F-17C19707C2A9}" type="datetime1">
              <a:rPr lang="en-US" smtClean="0"/>
              <a:t>3/10/25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6BCF7F-0B70-3C48-B91D-3F54CE726B3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73129" y="1839862"/>
            <a:ext cx="6068413" cy="11430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203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673129" y="3837699"/>
            <a:ext cx="10972801" cy="486958"/>
          </a:xfrm>
        </p:spPr>
        <p:txBody>
          <a:bodyPr anchor="b">
            <a:normAutofit/>
          </a:bodyPr>
          <a:lstStyle>
            <a:lvl1pPr marL="0" indent="0" algn="l">
              <a:lnSpc>
                <a:spcPct val="80000"/>
              </a:lnSpc>
              <a:buNone/>
              <a:defRPr sz="2157" i="1">
                <a:solidFill>
                  <a:srgbClr val="F37A1A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44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800" y="1700730"/>
            <a:ext cx="9296111" cy="11430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203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803" y="3710355"/>
            <a:ext cx="9296109" cy="498357"/>
          </a:xfrm>
        </p:spPr>
        <p:txBody>
          <a:bodyPr anchor="b">
            <a:normAutofit/>
          </a:bodyPr>
          <a:lstStyle>
            <a:lvl1pPr marL="0" indent="0" algn="l">
              <a:lnSpc>
                <a:spcPct val="80000"/>
              </a:lnSpc>
              <a:buNone/>
              <a:defRPr sz="2157" i="1">
                <a:solidFill>
                  <a:srgbClr val="F37A1A"/>
                </a:solidFill>
              </a:defRPr>
            </a:lvl1pPr>
            <a:lvl2pPr marL="580233" indent="0" algn="l">
              <a:buNone/>
              <a:defRPr sz="2157" i="1">
                <a:solidFill>
                  <a:srgbClr val="FFFFFF"/>
                </a:solidFill>
              </a:defRPr>
            </a:lvl2pPr>
            <a:lvl3pPr marL="1160465" indent="0" algn="l">
              <a:buNone/>
              <a:defRPr sz="2157" i="1">
                <a:solidFill>
                  <a:srgbClr val="FFFFFF"/>
                </a:solidFill>
              </a:defRPr>
            </a:lvl3pPr>
            <a:lvl4pPr marL="1740698" indent="0" algn="l">
              <a:buNone/>
              <a:defRPr sz="2157" i="1">
                <a:solidFill>
                  <a:srgbClr val="FFFFFF"/>
                </a:solidFill>
              </a:defRPr>
            </a:lvl4pPr>
            <a:lvl5pPr marL="2320930" indent="0" algn="l">
              <a:buNone/>
              <a:defRPr sz="2157" i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ECE66-1D82-EE4F-BC71-EECC5C5F29C2}" type="datetime1">
              <a:rPr lang="en-US" smtClean="0"/>
              <a:t>3/10/25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CF7F-0B70-3C48-B91D-3F54CE726B3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89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3740" y="4041864"/>
            <a:ext cx="4252544" cy="1500187"/>
          </a:xfrm>
        </p:spPr>
        <p:txBody>
          <a:bodyPr anchor="b">
            <a:noAutofit/>
          </a:bodyPr>
          <a:lstStyle>
            <a:lvl1pPr marL="0" indent="0">
              <a:buNone/>
              <a:defRPr sz="4188" b="1">
                <a:solidFill>
                  <a:schemeClr val="bg1"/>
                </a:solidFill>
              </a:defRPr>
            </a:lvl1pPr>
            <a:lvl2pPr marL="580233" indent="0">
              <a:buNone/>
              <a:defRPr sz="2284">
                <a:solidFill>
                  <a:schemeClr val="tx1">
                    <a:tint val="75000"/>
                  </a:schemeClr>
                </a:solidFill>
              </a:defRPr>
            </a:lvl2pPr>
            <a:lvl3pPr marL="1160465" indent="0">
              <a:buNone/>
              <a:defRPr sz="2031">
                <a:solidFill>
                  <a:schemeClr val="tx1">
                    <a:tint val="75000"/>
                  </a:schemeClr>
                </a:solidFill>
              </a:defRPr>
            </a:lvl3pPr>
            <a:lvl4pPr marL="1740698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4pPr>
            <a:lvl5pPr marL="2320930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5pPr>
            <a:lvl6pPr marL="2901163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6pPr>
            <a:lvl7pPr marL="3481395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7pPr>
            <a:lvl8pPr marL="4061628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8pPr>
            <a:lvl9pPr marL="4641860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EB0F-7AA7-544A-9857-FEBA4C3F1CBE}" type="datetime1">
              <a:rPr lang="en-US" smtClean="0"/>
              <a:t>3/10/25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Cambria"/>
                <a:cs typeface="Cambria"/>
              </a:defRPr>
            </a:lvl1pPr>
          </a:lstStyle>
          <a:p>
            <a:fld id="{DB6BCF7F-0B70-3C48-B91D-3F54CE726B3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163711" y="6481187"/>
            <a:ext cx="184731" cy="4438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284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1397436" y="1296836"/>
            <a:ext cx="4946671" cy="4245216"/>
          </a:xfrm>
        </p:spPr>
        <p:txBody>
          <a:bodyPr/>
          <a:lstStyle>
            <a:lvl1pPr marL="0" indent="0">
              <a:buNone/>
              <a:defRPr sz="4061">
                <a:solidFill>
                  <a:srgbClr val="FFFFFF"/>
                </a:solidFill>
              </a:defRPr>
            </a:lvl1pPr>
            <a:lvl2pPr marL="580233" indent="0">
              <a:buNone/>
              <a:defRPr sz="3553"/>
            </a:lvl2pPr>
            <a:lvl3pPr marL="1160465" indent="0">
              <a:buNone/>
              <a:defRPr sz="3046"/>
            </a:lvl3pPr>
            <a:lvl4pPr marL="1740698" indent="0">
              <a:buNone/>
              <a:defRPr sz="2538"/>
            </a:lvl4pPr>
            <a:lvl5pPr marL="2320930" indent="0">
              <a:buNone/>
              <a:defRPr sz="2538"/>
            </a:lvl5pPr>
            <a:lvl6pPr marL="2901163" indent="0">
              <a:buNone/>
              <a:defRPr sz="2538"/>
            </a:lvl6pPr>
            <a:lvl7pPr marL="3481395" indent="0">
              <a:buNone/>
              <a:defRPr sz="2538"/>
            </a:lvl7pPr>
            <a:lvl8pPr marL="4061628" indent="0">
              <a:buNone/>
              <a:defRPr sz="2538"/>
            </a:lvl8pPr>
            <a:lvl9pPr marL="4641860" indent="0">
              <a:buNone/>
              <a:defRPr sz="2538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86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E747-C7DF-FA49-ABD8-447CD0F99BDE}" type="datetime1">
              <a:rPr lang="en-US" smtClean="0"/>
              <a:t>3/10/25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CF7F-0B70-3C48-B91D-3F54CE726B31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073740" y="4041864"/>
            <a:ext cx="4252544" cy="1500187"/>
          </a:xfrm>
        </p:spPr>
        <p:txBody>
          <a:bodyPr anchor="b">
            <a:noAutofit/>
          </a:bodyPr>
          <a:lstStyle>
            <a:lvl1pPr marL="0" indent="0">
              <a:buNone/>
              <a:defRPr sz="4188" b="1">
                <a:solidFill>
                  <a:schemeClr val="bg1"/>
                </a:solidFill>
              </a:defRPr>
            </a:lvl1pPr>
            <a:lvl2pPr marL="580233" indent="0">
              <a:buNone/>
              <a:defRPr sz="2284">
                <a:solidFill>
                  <a:schemeClr val="tx1">
                    <a:tint val="75000"/>
                  </a:schemeClr>
                </a:solidFill>
              </a:defRPr>
            </a:lvl2pPr>
            <a:lvl3pPr marL="1160465" indent="0">
              <a:buNone/>
              <a:defRPr sz="2031">
                <a:solidFill>
                  <a:schemeClr val="tx1">
                    <a:tint val="75000"/>
                  </a:schemeClr>
                </a:solidFill>
              </a:defRPr>
            </a:lvl3pPr>
            <a:lvl4pPr marL="1740698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4pPr>
            <a:lvl5pPr marL="2320930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5pPr>
            <a:lvl6pPr marL="2901163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6pPr>
            <a:lvl7pPr marL="3481395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7pPr>
            <a:lvl8pPr marL="4061628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8pPr>
            <a:lvl9pPr marL="4641860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1397436" y="1296836"/>
            <a:ext cx="4946671" cy="4245216"/>
          </a:xfrm>
        </p:spPr>
        <p:txBody>
          <a:bodyPr/>
          <a:lstStyle>
            <a:lvl1pPr marL="0" indent="0">
              <a:buNone/>
              <a:defRPr sz="4061">
                <a:solidFill>
                  <a:srgbClr val="FFFFFF"/>
                </a:solidFill>
              </a:defRPr>
            </a:lvl1pPr>
            <a:lvl2pPr marL="580233" indent="0">
              <a:buNone/>
              <a:defRPr sz="3553"/>
            </a:lvl2pPr>
            <a:lvl3pPr marL="1160465" indent="0">
              <a:buNone/>
              <a:defRPr sz="3046"/>
            </a:lvl3pPr>
            <a:lvl4pPr marL="1740698" indent="0">
              <a:buNone/>
              <a:defRPr sz="2538"/>
            </a:lvl4pPr>
            <a:lvl5pPr marL="2320930" indent="0">
              <a:buNone/>
              <a:defRPr sz="2538"/>
            </a:lvl5pPr>
            <a:lvl6pPr marL="2901163" indent="0">
              <a:buNone/>
              <a:defRPr sz="2538"/>
            </a:lvl6pPr>
            <a:lvl7pPr marL="3481395" indent="0">
              <a:buNone/>
              <a:defRPr sz="2538"/>
            </a:lvl7pPr>
            <a:lvl8pPr marL="4061628" indent="0">
              <a:buNone/>
              <a:defRPr sz="2538"/>
            </a:lvl8pPr>
            <a:lvl9pPr marL="4641860" indent="0">
              <a:buNone/>
              <a:defRPr sz="2538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07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DABC-DB6F-0B47-B33D-9F87C915D88D}" type="datetime1">
              <a:rPr lang="en-US" smtClean="0"/>
              <a:t>3/10/25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CF7F-0B70-3C48-B91D-3F54CE726B31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073740" y="4041864"/>
            <a:ext cx="4252544" cy="1500187"/>
          </a:xfrm>
        </p:spPr>
        <p:txBody>
          <a:bodyPr anchor="b">
            <a:noAutofit/>
          </a:bodyPr>
          <a:lstStyle>
            <a:lvl1pPr marL="0" indent="0">
              <a:buNone/>
              <a:defRPr sz="4188" b="1">
                <a:solidFill>
                  <a:schemeClr val="bg1"/>
                </a:solidFill>
              </a:defRPr>
            </a:lvl1pPr>
            <a:lvl2pPr marL="580233" indent="0">
              <a:buNone/>
              <a:defRPr sz="2284">
                <a:solidFill>
                  <a:schemeClr val="tx1">
                    <a:tint val="75000"/>
                  </a:schemeClr>
                </a:solidFill>
              </a:defRPr>
            </a:lvl2pPr>
            <a:lvl3pPr marL="1160465" indent="0">
              <a:buNone/>
              <a:defRPr sz="2031">
                <a:solidFill>
                  <a:schemeClr val="tx1">
                    <a:tint val="75000"/>
                  </a:schemeClr>
                </a:solidFill>
              </a:defRPr>
            </a:lvl3pPr>
            <a:lvl4pPr marL="1740698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4pPr>
            <a:lvl5pPr marL="2320930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5pPr>
            <a:lvl6pPr marL="2901163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6pPr>
            <a:lvl7pPr marL="3481395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7pPr>
            <a:lvl8pPr marL="4061628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8pPr>
            <a:lvl9pPr marL="4641860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397436" y="1296836"/>
            <a:ext cx="4946671" cy="4245216"/>
          </a:xfrm>
        </p:spPr>
        <p:txBody>
          <a:bodyPr/>
          <a:lstStyle>
            <a:lvl1pPr marL="0" indent="0">
              <a:buNone/>
              <a:defRPr sz="4061">
                <a:solidFill>
                  <a:srgbClr val="FFFFFF"/>
                </a:solidFill>
              </a:defRPr>
            </a:lvl1pPr>
            <a:lvl2pPr marL="580233" indent="0">
              <a:buNone/>
              <a:defRPr sz="3553"/>
            </a:lvl2pPr>
            <a:lvl3pPr marL="1160465" indent="0">
              <a:buNone/>
              <a:defRPr sz="3046"/>
            </a:lvl3pPr>
            <a:lvl4pPr marL="1740698" indent="0">
              <a:buNone/>
              <a:defRPr sz="2538"/>
            </a:lvl4pPr>
            <a:lvl5pPr marL="2320930" indent="0">
              <a:buNone/>
              <a:defRPr sz="2538"/>
            </a:lvl5pPr>
            <a:lvl6pPr marL="2901163" indent="0">
              <a:buNone/>
              <a:defRPr sz="2538"/>
            </a:lvl6pPr>
            <a:lvl7pPr marL="3481395" indent="0">
              <a:buNone/>
              <a:defRPr sz="2538"/>
            </a:lvl7pPr>
            <a:lvl8pPr marL="4061628" indent="0">
              <a:buNone/>
              <a:defRPr sz="2538"/>
            </a:lvl8pPr>
            <a:lvl9pPr marL="4641860" indent="0">
              <a:buNone/>
              <a:defRPr sz="2538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34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8334" y="4205090"/>
            <a:ext cx="8009976" cy="11430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23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2D96-ECCC-DC4A-A906-31EB998EC962}" type="datetime1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CF7F-0B70-3C48-B91D-3F54CE726B3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13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7E30-DA9E-6142-98FE-30886468C4D5}" type="datetime1">
              <a:rPr lang="en-US" smtClean="0"/>
              <a:t>3/10/25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CF7F-0B70-3C48-B91D-3F54CE726B31}" type="slidenum">
              <a:rPr lang="en-US" smtClean="0"/>
              <a:t>‹N°›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18334" y="4205090"/>
            <a:ext cx="8009976" cy="11430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23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5617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5F4-EC69-7746-BAD2-070A7B0AB58E}" type="datetime1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CF7F-0B70-3C48-B91D-3F54CE726B31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18334" y="4205090"/>
            <a:ext cx="8009976" cy="11430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23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243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1" y="6402055"/>
            <a:ext cx="432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10A681"/>
                </a:solidFill>
              </a:defRPr>
            </a:lvl1pPr>
          </a:lstStyle>
          <a:p>
            <a:fld id="{357B8861-3839-4FB4-9B16-25BBAC2D90A5}" type="slidenum">
              <a:rPr lang="en-US" smtClean="0"/>
              <a:pPr/>
              <a:t>‹N°›</a:t>
            </a:fld>
            <a:endParaRPr lang="en-US" sz="1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4336B4-0735-4F77-9817-FF4EBC2C416D}" type="datetime1">
              <a:rPr lang="en-US" smtClean="0"/>
              <a:pPr/>
              <a:t>3/10/25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07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68" y="552901"/>
            <a:ext cx="10697177" cy="11430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442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5F4-EC69-7746-BAD2-070A7B0AB58E}" type="datetime1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CF7F-0B70-3C48-B91D-3F54CE726B31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1" y="2759433"/>
            <a:ext cx="12192000" cy="4098568"/>
          </a:xfrm>
        </p:spPr>
        <p:txBody>
          <a:bodyPr/>
          <a:lstStyle>
            <a:lvl1pPr marL="0" indent="0">
              <a:buNone/>
              <a:defRPr sz="4061">
                <a:solidFill>
                  <a:srgbClr val="FFFFFF"/>
                </a:solidFill>
              </a:defRPr>
            </a:lvl1pPr>
            <a:lvl2pPr marL="580233" indent="0">
              <a:buNone/>
              <a:defRPr sz="3553"/>
            </a:lvl2pPr>
            <a:lvl3pPr marL="1160465" indent="0">
              <a:buNone/>
              <a:defRPr sz="3046"/>
            </a:lvl3pPr>
            <a:lvl4pPr marL="1740698" indent="0">
              <a:buNone/>
              <a:defRPr sz="2538"/>
            </a:lvl4pPr>
            <a:lvl5pPr marL="2320930" indent="0">
              <a:buNone/>
              <a:defRPr sz="2538"/>
            </a:lvl5pPr>
            <a:lvl6pPr marL="2901163" indent="0">
              <a:buNone/>
              <a:defRPr sz="2538"/>
            </a:lvl6pPr>
            <a:lvl7pPr marL="3481395" indent="0">
              <a:buNone/>
              <a:defRPr sz="2538"/>
            </a:lvl7pPr>
            <a:lvl8pPr marL="4061628" indent="0">
              <a:buNone/>
              <a:defRPr sz="2538"/>
            </a:lvl8pPr>
            <a:lvl9pPr marL="4641860" indent="0">
              <a:buNone/>
              <a:defRPr sz="2538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23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5F4-EC69-7746-BAD2-070A7B0AB58E}" type="datetime1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B6BCF7F-0B70-3C48-B91D-3F54CE726B3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4368" y="552901"/>
            <a:ext cx="10697177" cy="11430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442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754367" y="2590589"/>
            <a:ext cx="6368840" cy="1162050"/>
          </a:xfrm>
          <a:prstGeom prst="rect">
            <a:avLst/>
          </a:prstGeom>
        </p:spPr>
        <p:txBody>
          <a:bodyPr vert="horz" lIns="116046" tIns="58023" rIns="116046" bIns="58023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 sz="3553" b="0">
                <a:solidFill>
                  <a:srgbClr val="203B92"/>
                </a:solidFill>
              </a:rPr>
              <a:t>Click to edit Master title style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754367" y="3970307"/>
            <a:ext cx="6368840" cy="1745661"/>
          </a:xfrm>
          <a:prstGeom prst="rect">
            <a:avLst/>
          </a:prstGeom>
        </p:spPr>
        <p:txBody>
          <a:bodyPr vert="horz" lIns="116046" tIns="58023" rIns="116046" bIns="58023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pPr marL="435174" indent="-435174">
              <a:lnSpc>
                <a:spcPct val="110000"/>
              </a:lnSpc>
              <a:buSzPct val="80000"/>
              <a:buFontTx/>
              <a:buBlip>
                <a:blip r:embed="rId3"/>
              </a:buBlip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  <a:p>
            <a:pPr marL="435174" marR="0" indent="-435174" algn="l" defTabSz="58023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  <a:p>
            <a:pPr marL="435174" marR="0" indent="-435174" algn="l" defTabSz="58023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  <a:p>
            <a:pPr marL="435174" marR="0" indent="-435174" algn="l" defTabSz="58023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77437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5F4-EC69-7746-BAD2-070A7B0AB58E}" type="datetime1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CF7F-0B70-3C48-B91D-3F54CE726B31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4368" y="552901"/>
            <a:ext cx="10697177" cy="11430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807" b="1">
                <a:solidFill>
                  <a:srgbClr val="203B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1" y="2759433"/>
            <a:ext cx="12192000" cy="4098568"/>
          </a:xfrm>
        </p:spPr>
        <p:txBody>
          <a:bodyPr/>
          <a:lstStyle>
            <a:lvl1pPr marL="0" indent="0">
              <a:buNone/>
              <a:defRPr sz="4061">
                <a:solidFill>
                  <a:srgbClr val="FFFFFF"/>
                </a:solidFill>
              </a:defRPr>
            </a:lvl1pPr>
            <a:lvl2pPr marL="580233" indent="0">
              <a:buNone/>
              <a:defRPr sz="3553"/>
            </a:lvl2pPr>
            <a:lvl3pPr marL="1160465" indent="0">
              <a:buNone/>
              <a:defRPr sz="3046"/>
            </a:lvl3pPr>
            <a:lvl4pPr marL="1740698" indent="0">
              <a:buNone/>
              <a:defRPr sz="2538"/>
            </a:lvl4pPr>
            <a:lvl5pPr marL="2320930" indent="0">
              <a:buNone/>
              <a:defRPr sz="2538"/>
            </a:lvl5pPr>
            <a:lvl6pPr marL="2901163" indent="0">
              <a:buNone/>
              <a:defRPr sz="2538"/>
            </a:lvl6pPr>
            <a:lvl7pPr marL="3481395" indent="0">
              <a:buNone/>
              <a:defRPr sz="2538"/>
            </a:lvl7pPr>
            <a:lvl8pPr marL="4061628" indent="0">
              <a:buNone/>
              <a:defRPr sz="2538"/>
            </a:lvl8pPr>
            <a:lvl9pPr marL="4641860" indent="0">
              <a:buNone/>
              <a:defRPr sz="2538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26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5F4-EC69-7746-BAD2-070A7B0AB58E}" type="datetime1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DB6BCF7F-0B70-3C48-B91D-3F54CE726B3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4368" y="552901"/>
            <a:ext cx="10697177" cy="11430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807" b="1">
                <a:solidFill>
                  <a:srgbClr val="203B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754367" y="2590589"/>
            <a:ext cx="6368840" cy="1162050"/>
          </a:xfrm>
          <a:prstGeom prst="rect">
            <a:avLst/>
          </a:prstGeom>
        </p:spPr>
        <p:txBody>
          <a:bodyPr vert="horz" lIns="116046" tIns="58023" rIns="116046" bIns="58023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 sz="3553" b="0">
                <a:solidFill>
                  <a:srgbClr val="203B92"/>
                </a:solidFill>
              </a:rPr>
              <a:t>Click to edit Master title style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754367" y="3970307"/>
            <a:ext cx="6368840" cy="1745661"/>
          </a:xfrm>
          <a:prstGeom prst="rect">
            <a:avLst/>
          </a:prstGeom>
        </p:spPr>
        <p:txBody>
          <a:bodyPr vert="horz" lIns="116046" tIns="58023" rIns="116046" bIns="58023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pPr marL="435174" indent="-435174">
              <a:lnSpc>
                <a:spcPct val="110000"/>
              </a:lnSpc>
              <a:buSzPct val="80000"/>
              <a:buFontTx/>
              <a:buBlip>
                <a:blip r:embed="rId3"/>
              </a:buBlip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  <a:p>
            <a:pPr marL="435174" marR="0" indent="-435174" algn="l" defTabSz="58023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  <a:p>
            <a:pPr marL="435174" marR="0" indent="-435174" algn="l" defTabSz="58023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  <a:p>
            <a:pPr marL="435174" marR="0" indent="-435174" algn="l" defTabSz="58023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486371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5F4-EC69-7746-BAD2-070A7B0AB58E}" type="datetime1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CF7F-0B70-3C48-B91D-3F54CE726B31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4368" y="552901"/>
            <a:ext cx="10697177" cy="11430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442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1" y="2759433"/>
            <a:ext cx="12192000" cy="4098568"/>
          </a:xfrm>
        </p:spPr>
        <p:txBody>
          <a:bodyPr/>
          <a:lstStyle>
            <a:lvl1pPr marL="0" indent="0">
              <a:buNone/>
              <a:defRPr sz="4061">
                <a:solidFill>
                  <a:srgbClr val="FFFFFF"/>
                </a:solidFill>
              </a:defRPr>
            </a:lvl1pPr>
            <a:lvl2pPr marL="580233" indent="0">
              <a:buNone/>
              <a:defRPr sz="3553"/>
            </a:lvl2pPr>
            <a:lvl3pPr marL="1160465" indent="0">
              <a:buNone/>
              <a:defRPr sz="3046"/>
            </a:lvl3pPr>
            <a:lvl4pPr marL="1740698" indent="0">
              <a:buNone/>
              <a:defRPr sz="2538"/>
            </a:lvl4pPr>
            <a:lvl5pPr marL="2320930" indent="0">
              <a:buNone/>
              <a:defRPr sz="2538"/>
            </a:lvl5pPr>
            <a:lvl6pPr marL="2901163" indent="0">
              <a:buNone/>
              <a:defRPr sz="2538"/>
            </a:lvl6pPr>
            <a:lvl7pPr marL="3481395" indent="0">
              <a:buNone/>
              <a:defRPr sz="2538"/>
            </a:lvl7pPr>
            <a:lvl8pPr marL="4061628" indent="0">
              <a:buNone/>
              <a:defRPr sz="2538"/>
            </a:lvl8pPr>
            <a:lvl9pPr marL="4641860" indent="0">
              <a:buNone/>
              <a:defRPr sz="2538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37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5F4-EC69-7746-BAD2-070A7B0AB58E}" type="datetime1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DB6BCF7F-0B70-3C48-B91D-3F54CE726B3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4368" y="552901"/>
            <a:ext cx="10697177" cy="11430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442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754367" y="2590589"/>
            <a:ext cx="6368840" cy="1162050"/>
          </a:xfrm>
          <a:prstGeom prst="rect">
            <a:avLst/>
          </a:prstGeom>
        </p:spPr>
        <p:txBody>
          <a:bodyPr vert="horz" lIns="116046" tIns="58023" rIns="116046" bIns="58023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 sz="3553" b="0">
                <a:solidFill>
                  <a:srgbClr val="149A74"/>
                </a:solidFill>
              </a:rPr>
              <a:t>Click to edit Master title style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754367" y="3970307"/>
            <a:ext cx="6368840" cy="1745661"/>
          </a:xfrm>
          <a:prstGeom prst="rect">
            <a:avLst/>
          </a:prstGeom>
        </p:spPr>
        <p:txBody>
          <a:bodyPr vert="horz" lIns="116046" tIns="58023" rIns="116046" bIns="58023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pPr marL="435174" indent="-435174">
              <a:lnSpc>
                <a:spcPct val="110000"/>
              </a:lnSpc>
              <a:buSzPct val="80000"/>
              <a:buFontTx/>
              <a:buBlip>
                <a:blip r:embed="rId3"/>
              </a:buBlip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  <a:p>
            <a:pPr marL="435174" marR="0" indent="-435174" algn="l" defTabSz="58023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  <a:p>
            <a:pPr marL="435174" marR="0" indent="-435174" algn="l" defTabSz="58023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  <a:p>
            <a:pPr marL="435174" marR="0" indent="-435174" algn="l" defTabSz="58023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1105932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5F4-EC69-7746-BAD2-070A7B0AB58E}" type="datetime1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CF7F-0B70-3C48-B91D-3F54CE726B31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4368" y="552901"/>
            <a:ext cx="10697177" cy="11430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807" b="1">
                <a:solidFill>
                  <a:srgbClr val="149A7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1" y="2759433"/>
            <a:ext cx="12192000" cy="4098568"/>
          </a:xfrm>
        </p:spPr>
        <p:txBody>
          <a:bodyPr/>
          <a:lstStyle>
            <a:lvl1pPr marL="0" indent="0">
              <a:buNone/>
              <a:defRPr sz="4061">
                <a:solidFill>
                  <a:srgbClr val="FFFFFF"/>
                </a:solidFill>
              </a:defRPr>
            </a:lvl1pPr>
            <a:lvl2pPr marL="580233" indent="0">
              <a:buNone/>
              <a:defRPr sz="3553"/>
            </a:lvl2pPr>
            <a:lvl3pPr marL="1160465" indent="0">
              <a:buNone/>
              <a:defRPr sz="3046"/>
            </a:lvl3pPr>
            <a:lvl4pPr marL="1740698" indent="0">
              <a:buNone/>
              <a:defRPr sz="2538"/>
            </a:lvl4pPr>
            <a:lvl5pPr marL="2320930" indent="0">
              <a:buNone/>
              <a:defRPr sz="2538"/>
            </a:lvl5pPr>
            <a:lvl6pPr marL="2901163" indent="0">
              <a:buNone/>
              <a:defRPr sz="2538"/>
            </a:lvl6pPr>
            <a:lvl7pPr marL="3481395" indent="0">
              <a:buNone/>
              <a:defRPr sz="2538"/>
            </a:lvl7pPr>
            <a:lvl8pPr marL="4061628" indent="0">
              <a:buNone/>
              <a:defRPr sz="2538"/>
            </a:lvl8pPr>
            <a:lvl9pPr marL="4641860" indent="0">
              <a:buNone/>
              <a:defRPr sz="2538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44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5F4-EC69-7746-BAD2-070A7B0AB58E}" type="datetime1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DB6BCF7F-0B70-3C48-B91D-3F54CE726B3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4368" y="552901"/>
            <a:ext cx="10697177" cy="11430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807" b="1">
                <a:solidFill>
                  <a:srgbClr val="149A7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754367" y="2590589"/>
            <a:ext cx="6368840" cy="1162050"/>
          </a:xfrm>
          <a:prstGeom prst="rect">
            <a:avLst/>
          </a:prstGeom>
        </p:spPr>
        <p:txBody>
          <a:bodyPr vert="horz" lIns="116046" tIns="58023" rIns="116046" bIns="58023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 sz="3553" b="0">
                <a:solidFill>
                  <a:srgbClr val="149A74"/>
                </a:solidFill>
              </a:rPr>
              <a:t>Click to edit Master title style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754367" y="3970307"/>
            <a:ext cx="6368840" cy="1745661"/>
          </a:xfrm>
          <a:prstGeom prst="rect">
            <a:avLst/>
          </a:prstGeom>
        </p:spPr>
        <p:txBody>
          <a:bodyPr vert="horz" lIns="116046" tIns="58023" rIns="116046" bIns="58023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pPr marL="435174" indent="-435174">
              <a:lnSpc>
                <a:spcPct val="110000"/>
              </a:lnSpc>
              <a:buSzPct val="80000"/>
              <a:buFontTx/>
              <a:buBlip>
                <a:blip r:embed="rId3"/>
              </a:buBlip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  <a:p>
            <a:pPr marL="435174" marR="0" indent="-435174" algn="l" defTabSz="58023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  <a:p>
            <a:pPr marL="435174" marR="0" indent="-435174" algn="l" defTabSz="58023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  <a:p>
            <a:pPr marL="435174" marR="0" indent="-435174" algn="l" defTabSz="58023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14647352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5F4-EC69-7746-BAD2-070A7B0AB58E}" type="datetime1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CF7F-0B70-3C48-B91D-3F54CE726B31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4368" y="552901"/>
            <a:ext cx="10697177" cy="11430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442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1" y="2759433"/>
            <a:ext cx="12192000" cy="4098568"/>
          </a:xfrm>
        </p:spPr>
        <p:txBody>
          <a:bodyPr/>
          <a:lstStyle>
            <a:lvl1pPr marL="0" indent="0">
              <a:buNone/>
              <a:defRPr sz="4061">
                <a:solidFill>
                  <a:srgbClr val="FFFFFF"/>
                </a:solidFill>
              </a:defRPr>
            </a:lvl1pPr>
            <a:lvl2pPr marL="580233" indent="0">
              <a:buNone/>
              <a:defRPr sz="3553"/>
            </a:lvl2pPr>
            <a:lvl3pPr marL="1160465" indent="0">
              <a:buNone/>
              <a:defRPr sz="3046"/>
            </a:lvl3pPr>
            <a:lvl4pPr marL="1740698" indent="0">
              <a:buNone/>
              <a:defRPr sz="2538"/>
            </a:lvl4pPr>
            <a:lvl5pPr marL="2320930" indent="0">
              <a:buNone/>
              <a:defRPr sz="2538"/>
            </a:lvl5pPr>
            <a:lvl6pPr marL="2901163" indent="0">
              <a:buNone/>
              <a:defRPr sz="2538"/>
            </a:lvl6pPr>
            <a:lvl7pPr marL="3481395" indent="0">
              <a:buNone/>
              <a:defRPr sz="2538"/>
            </a:lvl7pPr>
            <a:lvl8pPr marL="4061628" indent="0">
              <a:buNone/>
              <a:defRPr sz="2538"/>
            </a:lvl8pPr>
            <a:lvl9pPr marL="4641860" indent="0">
              <a:buNone/>
              <a:defRPr sz="2538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854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5F4-EC69-7746-BAD2-070A7B0AB58E}" type="datetime1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DB6BCF7F-0B70-3C48-B91D-3F54CE726B3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4368" y="552901"/>
            <a:ext cx="10697177" cy="11430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442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754367" y="2590589"/>
            <a:ext cx="6368840" cy="1162050"/>
          </a:xfrm>
          <a:prstGeom prst="rect">
            <a:avLst/>
          </a:prstGeom>
        </p:spPr>
        <p:txBody>
          <a:bodyPr vert="horz" lIns="116046" tIns="58023" rIns="116046" bIns="58023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 sz="3553" b="0">
                <a:solidFill>
                  <a:srgbClr val="F37A1A"/>
                </a:solidFill>
              </a:rPr>
              <a:t>Click to edit Master title style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754367" y="3970307"/>
            <a:ext cx="6368840" cy="1745661"/>
          </a:xfrm>
          <a:prstGeom prst="rect">
            <a:avLst/>
          </a:prstGeom>
        </p:spPr>
        <p:txBody>
          <a:bodyPr vert="horz" lIns="116046" tIns="58023" rIns="116046" bIns="58023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pPr marL="435174" indent="-435174">
              <a:buFontTx/>
              <a:buBlip>
                <a:blip r:embed="rId3"/>
              </a:buBlip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  <a:p>
            <a:pPr marL="435174" marR="0" indent="-435174" algn="l" defTabSz="58023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  <a:p>
            <a:pPr marL="435174" marR="0" indent="-435174" algn="l" defTabSz="58023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  <a:p>
            <a:pPr marL="435174" marR="0" indent="-435174" algn="l" defTabSz="58023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253183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7F8D-571A-4427-821E-6B43A30D47E9}" type="datetime1">
              <a:rPr lang="en-US" smtClean="0"/>
              <a:t>3/10/25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8861-3839-4FB4-9B16-25BBAC2D90A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379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5F4-EC69-7746-BAD2-070A7B0AB58E}" type="datetime1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CF7F-0B70-3C48-B91D-3F54CE726B31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4368" y="552901"/>
            <a:ext cx="10697177" cy="11430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807" b="1">
                <a:solidFill>
                  <a:srgbClr val="F37A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1" y="2759433"/>
            <a:ext cx="12192000" cy="4098568"/>
          </a:xfrm>
        </p:spPr>
        <p:txBody>
          <a:bodyPr/>
          <a:lstStyle>
            <a:lvl1pPr marL="0" indent="0">
              <a:buNone/>
              <a:defRPr sz="4061">
                <a:solidFill>
                  <a:srgbClr val="FFFFFF"/>
                </a:solidFill>
              </a:defRPr>
            </a:lvl1pPr>
            <a:lvl2pPr marL="580233" indent="0">
              <a:buNone/>
              <a:defRPr sz="3553"/>
            </a:lvl2pPr>
            <a:lvl3pPr marL="1160465" indent="0">
              <a:buNone/>
              <a:defRPr sz="3046"/>
            </a:lvl3pPr>
            <a:lvl4pPr marL="1740698" indent="0">
              <a:buNone/>
              <a:defRPr sz="2538"/>
            </a:lvl4pPr>
            <a:lvl5pPr marL="2320930" indent="0">
              <a:buNone/>
              <a:defRPr sz="2538"/>
            </a:lvl5pPr>
            <a:lvl6pPr marL="2901163" indent="0">
              <a:buNone/>
              <a:defRPr sz="2538"/>
            </a:lvl6pPr>
            <a:lvl7pPr marL="3481395" indent="0">
              <a:buNone/>
              <a:defRPr sz="2538"/>
            </a:lvl7pPr>
            <a:lvl8pPr marL="4061628" indent="0">
              <a:buNone/>
              <a:defRPr sz="2538"/>
            </a:lvl8pPr>
            <a:lvl9pPr marL="4641860" indent="0">
              <a:buNone/>
              <a:defRPr sz="2538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002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5F4-EC69-7746-BAD2-070A7B0AB58E}" type="datetime1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DB6BCF7F-0B70-3C48-B91D-3F54CE726B3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4368" y="552901"/>
            <a:ext cx="10697177" cy="11430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807" b="1">
                <a:solidFill>
                  <a:srgbClr val="F37A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754367" y="2590589"/>
            <a:ext cx="6368840" cy="1162050"/>
          </a:xfrm>
          <a:prstGeom prst="rect">
            <a:avLst/>
          </a:prstGeom>
        </p:spPr>
        <p:txBody>
          <a:bodyPr vert="horz" lIns="116046" tIns="58023" rIns="116046" bIns="58023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 sz="3553" b="0">
                <a:solidFill>
                  <a:srgbClr val="F37A1A"/>
                </a:solidFill>
              </a:rPr>
              <a:t>Click to edit Master title style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754367" y="3970307"/>
            <a:ext cx="6368840" cy="1745661"/>
          </a:xfrm>
          <a:prstGeom prst="rect">
            <a:avLst/>
          </a:prstGeom>
        </p:spPr>
        <p:txBody>
          <a:bodyPr vert="horz" lIns="116046" tIns="58023" rIns="116046" bIns="58023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pPr marL="435174" indent="-435174">
              <a:lnSpc>
                <a:spcPct val="110000"/>
              </a:lnSpc>
              <a:buSzPct val="80000"/>
              <a:buFontTx/>
              <a:buBlip>
                <a:blip r:embed="rId3"/>
              </a:buBlip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  <a:p>
            <a:pPr marL="435174" marR="0" indent="-435174" algn="l" defTabSz="58023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  <a:p>
            <a:pPr marL="435174" marR="0" indent="-435174" algn="l" defTabSz="58023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  <a:p>
            <a:pPr marL="435174" marR="0" indent="-435174" algn="l" defTabSz="58023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24926860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84784"/>
            <a:ext cx="10972801" cy="1143000"/>
          </a:xfrm>
        </p:spPr>
        <p:txBody>
          <a:bodyPr anchor="b">
            <a:normAutofit/>
          </a:bodyPr>
          <a:lstStyle>
            <a:lvl1pPr algn="l">
              <a:defRPr sz="3807">
                <a:solidFill>
                  <a:srgbClr val="203B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5F4-EC69-7746-BAD2-070A7B0AB58E}" type="datetime1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CF7F-0B70-3C48-B91D-3F54CE726B31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746097" y="1407258"/>
            <a:ext cx="4943037" cy="542340"/>
          </a:xfrm>
          <a:prstGeom prst="rect">
            <a:avLst/>
          </a:prstGeom>
        </p:spPr>
        <p:txBody>
          <a:bodyPr vert="horz" lIns="116046" tIns="58023" rIns="116046" bIns="58023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 sz="2665" b="0" i="1">
                <a:solidFill>
                  <a:srgbClr val="149A74"/>
                </a:solidFill>
              </a:rPr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739368" y="2095821"/>
            <a:ext cx="4836914" cy="3641783"/>
          </a:xfrm>
        </p:spPr>
        <p:txBody>
          <a:bodyPr/>
          <a:lstStyle>
            <a:lvl1pPr marL="0" indent="0">
              <a:buNone/>
              <a:defRPr sz="1777"/>
            </a:lvl1pPr>
            <a:lvl2pPr marL="580233" indent="0">
              <a:buNone/>
              <a:defRPr sz="1523"/>
            </a:lvl2pPr>
            <a:lvl3pPr marL="1160465" indent="0">
              <a:buNone/>
              <a:defRPr sz="1269"/>
            </a:lvl3pPr>
            <a:lvl4pPr marL="1740698" indent="0">
              <a:buNone/>
              <a:defRPr sz="1142"/>
            </a:lvl4pPr>
            <a:lvl5pPr marL="2320930" indent="0">
              <a:buNone/>
              <a:defRPr sz="1142"/>
            </a:lvl5pPr>
            <a:lvl6pPr marL="2901163" indent="0">
              <a:buNone/>
              <a:defRPr sz="1142"/>
            </a:lvl6pPr>
            <a:lvl7pPr marL="3481395" indent="0">
              <a:buNone/>
              <a:defRPr sz="1142"/>
            </a:lvl7pPr>
            <a:lvl8pPr marL="4061628" indent="0">
              <a:buNone/>
              <a:defRPr sz="1142"/>
            </a:lvl8pPr>
            <a:lvl9pPr marL="4641860" indent="0">
              <a:buNone/>
              <a:defRPr sz="114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40503" y="1548421"/>
            <a:ext cx="5349211" cy="4086386"/>
          </a:xfrm>
        </p:spPr>
        <p:txBody>
          <a:bodyPr/>
          <a:lstStyle>
            <a:lvl1pPr>
              <a:defRPr sz="4061"/>
            </a:lvl1pPr>
            <a:lvl2pPr marL="580233" indent="0">
              <a:buNone/>
              <a:defRPr sz="3553"/>
            </a:lvl2pPr>
            <a:lvl3pPr>
              <a:defRPr sz="3046"/>
            </a:lvl3pPr>
            <a:lvl4pPr>
              <a:defRPr sz="2538"/>
            </a:lvl4pPr>
            <a:lvl5pPr>
              <a:defRPr sz="2538"/>
            </a:lvl5pPr>
            <a:lvl6pPr>
              <a:defRPr sz="2538"/>
            </a:lvl6pPr>
            <a:lvl7pPr>
              <a:defRPr sz="2538"/>
            </a:lvl7pPr>
            <a:lvl8pPr>
              <a:defRPr sz="2538"/>
            </a:lvl8pPr>
            <a:lvl9pPr>
              <a:defRPr sz="2538"/>
            </a:lvl9pPr>
          </a:lstStyle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23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5F4-EC69-7746-BAD2-070A7B0AB58E}" type="datetime1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CF7F-0B70-3C48-B91D-3F54CE726B31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639364" y="1438728"/>
            <a:ext cx="4943037" cy="542340"/>
          </a:xfrm>
          <a:prstGeom prst="rect">
            <a:avLst/>
          </a:prstGeom>
        </p:spPr>
        <p:txBody>
          <a:bodyPr vert="horz" lIns="116046" tIns="58023" rIns="116046" bIns="58023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 sz="2665" b="0" i="1">
                <a:solidFill>
                  <a:srgbClr val="149A74"/>
                </a:solidFill>
              </a:rPr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639364" y="2166937"/>
            <a:ext cx="4836914" cy="3641783"/>
          </a:xfrm>
        </p:spPr>
        <p:txBody>
          <a:bodyPr/>
          <a:lstStyle>
            <a:lvl1pPr marL="0" indent="0">
              <a:buNone/>
              <a:defRPr sz="1777"/>
            </a:lvl1pPr>
            <a:lvl2pPr marL="580233" indent="0">
              <a:buNone/>
              <a:defRPr sz="1523"/>
            </a:lvl2pPr>
            <a:lvl3pPr marL="1160465" indent="0">
              <a:buNone/>
              <a:defRPr sz="1269"/>
            </a:lvl3pPr>
            <a:lvl4pPr marL="1740698" indent="0">
              <a:buNone/>
              <a:defRPr sz="1142"/>
            </a:lvl4pPr>
            <a:lvl5pPr marL="2320930" indent="0">
              <a:buNone/>
              <a:defRPr sz="1142"/>
            </a:lvl5pPr>
            <a:lvl6pPr marL="2901163" indent="0">
              <a:buNone/>
              <a:defRPr sz="1142"/>
            </a:lvl6pPr>
            <a:lvl7pPr marL="3481395" indent="0">
              <a:buNone/>
              <a:defRPr sz="1142"/>
            </a:lvl7pPr>
            <a:lvl8pPr marL="4061628" indent="0">
              <a:buNone/>
              <a:defRPr sz="1142"/>
            </a:lvl8pPr>
            <a:lvl9pPr marL="4641860" indent="0">
              <a:buNone/>
              <a:defRPr sz="114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779102" y="1710152"/>
            <a:ext cx="5416605" cy="3147840"/>
          </a:xfrm>
        </p:spPr>
        <p:txBody>
          <a:bodyPr/>
          <a:lstStyle>
            <a:lvl1pPr marL="0" indent="0">
              <a:buNone/>
              <a:defRPr sz="4061">
                <a:solidFill>
                  <a:srgbClr val="FFFFFF"/>
                </a:solidFill>
              </a:defRPr>
            </a:lvl1pPr>
            <a:lvl2pPr marL="580233" indent="0">
              <a:buNone/>
              <a:defRPr sz="3553"/>
            </a:lvl2pPr>
            <a:lvl3pPr marL="1160465" indent="0">
              <a:buNone/>
              <a:defRPr sz="3046"/>
            </a:lvl3pPr>
            <a:lvl4pPr marL="1740698" indent="0">
              <a:buNone/>
              <a:defRPr sz="2538"/>
            </a:lvl4pPr>
            <a:lvl5pPr marL="2320930" indent="0">
              <a:buNone/>
              <a:defRPr sz="2538"/>
            </a:lvl5pPr>
            <a:lvl6pPr marL="2901163" indent="0">
              <a:buNone/>
              <a:defRPr sz="2538"/>
            </a:lvl6pPr>
            <a:lvl7pPr marL="3481395" indent="0">
              <a:buNone/>
              <a:defRPr sz="2538"/>
            </a:lvl7pPr>
            <a:lvl8pPr marL="4061628" indent="0">
              <a:buNone/>
              <a:defRPr sz="2538"/>
            </a:lvl8pPr>
            <a:lvl9pPr marL="4641860" indent="0">
              <a:buNone/>
              <a:defRPr sz="2538"/>
            </a:lvl9pPr>
          </a:lstStyle>
          <a:p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746098" y="5020317"/>
            <a:ext cx="5449610" cy="452174"/>
          </a:xfrm>
        </p:spPr>
        <p:txBody>
          <a:bodyPr/>
          <a:lstStyle>
            <a:lvl1pPr marL="0" indent="0">
              <a:buNone/>
              <a:defRPr sz="1777" b="1"/>
            </a:lvl1pPr>
            <a:lvl2pPr marL="580233" indent="0">
              <a:buNone/>
              <a:defRPr sz="1523"/>
            </a:lvl2pPr>
            <a:lvl3pPr marL="1160465" indent="0">
              <a:buNone/>
              <a:defRPr sz="1269"/>
            </a:lvl3pPr>
            <a:lvl4pPr marL="1740698" indent="0">
              <a:buNone/>
              <a:defRPr sz="1142"/>
            </a:lvl4pPr>
            <a:lvl5pPr marL="2320930" indent="0">
              <a:buNone/>
              <a:defRPr sz="1142"/>
            </a:lvl5pPr>
            <a:lvl6pPr marL="2901163" indent="0">
              <a:buNone/>
              <a:defRPr sz="1142"/>
            </a:lvl6pPr>
            <a:lvl7pPr marL="3481395" indent="0">
              <a:buNone/>
              <a:defRPr sz="1142"/>
            </a:lvl7pPr>
            <a:lvl8pPr marL="4061628" indent="0">
              <a:buNone/>
              <a:defRPr sz="1142"/>
            </a:lvl8pPr>
            <a:lvl9pPr marL="4641860" indent="0">
              <a:buNone/>
              <a:defRPr sz="114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5"/>
          </p:nvPr>
        </p:nvSpPr>
        <p:spPr>
          <a:xfrm>
            <a:off x="746098" y="5536255"/>
            <a:ext cx="5449610" cy="452174"/>
          </a:xfrm>
        </p:spPr>
        <p:txBody>
          <a:bodyPr/>
          <a:lstStyle>
            <a:lvl1pPr marL="0" indent="0">
              <a:buNone/>
              <a:defRPr sz="1777" b="0" i="1"/>
            </a:lvl1pPr>
            <a:lvl2pPr marL="580233" indent="0">
              <a:buNone/>
              <a:defRPr sz="1523"/>
            </a:lvl2pPr>
            <a:lvl3pPr marL="1160465" indent="0">
              <a:buNone/>
              <a:defRPr sz="1269"/>
            </a:lvl3pPr>
            <a:lvl4pPr marL="1740698" indent="0">
              <a:buNone/>
              <a:defRPr sz="1142"/>
            </a:lvl4pPr>
            <a:lvl5pPr marL="2320930" indent="0">
              <a:buNone/>
              <a:defRPr sz="1142"/>
            </a:lvl5pPr>
            <a:lvl6pPr marL="2901163" indent="0">
              <a:buNone/>
              <a:defRPr sz="1142"/>
            </a:lvl6pPr>
            <a:lvl7pPr marL="3481395" indent="0">
              <a:buNone/>
              <a:defRPr sz="1142"/>
            </a:lvl7pPr>
            <a:lvl8pPr marL="4061628" indent="0">
              <a:buNone/>
              <a:defRPr sz="1142"/>
            </a:lvl8pPr>
            <a:lvl9pPr marL="4641860" indent="0">
              <a:buNone/>
              <a:defRPr sz="114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-84784"/>
            <a:ext cx="10972801" cy="1143000"/>
          </a:xfrm>
        </p:spPr>
        <p:txBody>
          <a:bodyPr anchor="b">
            <a:normAutofit/>
          </a:bodyPr>
          <a:lstStyle>
            <a:lvl1pPr algn="l">
              <a:defRPr sz="3807">
                <a:solidFill>
                  <a:srgbClr val="203B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07461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5F4-EC69-7746-BAD2-070A7B0AB58E}" type="datetime1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CF7F-0B70-3C48-B91D-3F54CE726B31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-84784"/>
            <a:ext cx="10972801" cy="1143000"/>
          </a:xfrm>
        </p:spPr>
        <p:txBody>
          <a:bodyPr anchor="b">
            <a:normAutofit/>
          </a:bodyPr>
          <a:lstStyle>
            <a:lvl1pPr algn="l">
              <a:defRPr sz="3807">
                <a:solidFill>
                  <a:srgbClr val="203B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739368" y="1632050"/>
            <a:ext cx="10687443" cy="3641783"/>
          </a:xfrm>
        </p:spPr>
        <p:txBody>
          <a:bodyPr/>
          <a:lstStyle>
            <a:lvl1pPr marL="0" indent="0">
              <a:buNone/>
              <a:defRPr sz="1777"/>
            </a:lvl1pPr>
            <a:lvl2pPr marL="580233" indent="0">
              <a:buNone/>
              <a:defRPr sz="1523"/>
            </a:lvl2pPr>
            <a:lvl3pPr marL="1160465" indent="0">
              <a:buNone/>
              <a:defRPr sz="1269"/>
            </a:lvl3pPr>
            <a:lvl4pPr marL="1740698" indent="0">
              <a:buNone/>
              <a:defRPr sz="1142"/>
            </a:lvl4pPr>
            <a:lvl5pPr marL="2320930" indent="0">
              <a:buNone/>
              <a:defRPr sz="1142"/>
            </a:lvl5pPr>
            <a:lvl6pPr marL="2901163" indent="0">
              <a:buNone/>
              <a:defRPr sz="1142"/>
            </a:lvl6pPr>
            <a:lvl7pPr marL="3481395" indent="0">
              <a:buNone/>
              <a:defRPr sz="1142"/>
            </a:lvl7pPr>
            <a:lvl8pPr marL="4061628" indent="0">
              <a:buNone/>
              <a:defRPr sz="1142"/>
            </a:lvl8pPr>
            <a:lvl9pPr marL="4641860" indent="0">
              <a:buNone/>
              <a:defRPr sz="114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26981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5068" y="1294932"/>
            <a:ext cx="9757311" cy="1143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6726">
                <a:solidFill>
                  <a:srgbClr val="203B92"/>
                </a:solidFill>
              </a:defRPr>
            </a:lvl1pPr>
          </a:lstStyle>
          <a:p>
            <a:r>
              <a:rPr lang="en-US"/>
              <a:t>Click to edit Master title style.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5F4-EC69-7746-BAD2-070A7B0AB58E}" type="datetime1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883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5F4-EC69-7746-BAD2-070A7B0AB58E}" type="datetime1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5068" y="1294932"/>
            <a:ext cx="9757311" cy="1143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6726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style.</a:t>
            </a:r>
          </a:p>
        </p:txBody>
      </p:sp>
    </p:spTree>
    <p:extLst>
      <p:ext uri="{BB962C8B-B14F-4D97-AF65-F5344CB8AC3E}">
        <p14:creationId xmlns:p14="http://schemas.microsoft.com/office/powerpoint/2010/main" val="37134568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5F4-EC69-7746-BAD2-070A7B0AB58E}" type="datetime1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CF7F-0B70-3C48-B91D-3F54CE726B3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030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0"/>
          </a:xfrm>
        </p:spPr>
        <p:txBody>
          <a:bodyPr anchor="b"/>
          <a:lstStyle>
            <a:lvl1pPr algn="l">
              <a:defRPr sz="253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4061"/>
            </a:lvl1pPr>
            <a:lvl2pPr>
              <a:defRPr sz="3553"/>
            </a:lvl2pPr>
            <a:lvl3pPr>
              <a:defRPr sz="3046"/>
            </a:lvl3pPr>
            <a:lvl4pPr>
              <a:defRPr sz="2538"/>
            </a:lvl4pPr>
            <a:lvl5pPr>
              <a:defRPr sz="2538"/>
            </a:lvl5pPr>
            <a:lvl6pPr>
              <a:defRPr sz="2538"/>
            </a:lvl6pPr>
            <a:lvl7pPr>
              <a:defRPr sz="2538"/>
            </a:lvl7pPr>
            <a:lvl8pPr>
              <a:defRPr sz="2538"/>
            </a:lvl8pPr>
            <a:lvl9pPr>
              <a:defRPr sz="25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777"/>
            </a:lvl1pPr>
            <a:lvl2pPr marL="580233" indent="0">
              <a:buNone/>
              <a:defRPr sz="1523"/>
            </a:lvl2pPr>
            <a:lvl3pPr marL="1160465" indent="0">
              <a:buNone/>
              <a:defRPr sz="1269"/>
            </a:lvl3pPr>
            <a:lvl4pPr marL="1740698" indent="0">
              <a:buNone/>
              <a:defRPr sz="1142"/>
            </a:lvl4pPr>
            <a:lvl5pPr marL="2320930" indent="0">
              <a:buNone/>
              <a:defRPr sz="1142"/>
            </a:lvl5pPr>
            <a:lvl6pPr marL="2901163" indent="0">
              <a:buNone/>
              <a:defRPr sz="1142"/>
            </a:lvl6pPr>
            <a:lvl7pPr marL="3481395" indent="0">
              <a:buNone/>
              <a:defRPr sz="1142"/>
            </a:lvl7pPr>
            <a:lvl8pPr marL="4061628" indent="0">
              <a:buNone/>
              <a:defRPr sz="1142"/>
            </a:lvl8pPr>
            <a:lvl9pPr marL="4641860" indent="0">
              <a:buNone/>
              <a:defRPr sz="114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3511-E2B1-884D-9189-5EF736AF1ECC}" type="datetime1">
              <a:rPr lang="en-US" smtClean="0"/>
              <a:t>3/10/25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CF7F-0B70-3C48-B91D-3F54CE726B3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350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9"/>
          </a:xfrm>
        </p:spPr>
        <p:txBody>
          <a:bodyPr anchor="b"/>
          <a:lstStyle>
            <a:lvl1pPr algn="l">
              <a:defRPr sz="253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4061"/>
            </a:lvl1pPr>
            <a:lvl2pPr marL="580233" indent="0">
              <a:buNone/>
              <a:defRPr sz="3553"/>
            </a:lvl2pPr>
            <a:lvl3pPr marL="1160465" indent="0">
              <a:buNone/>
              <a:defRPr sz="3046"/>
            </a:lvl3pPr>
            <a:lvl4pPr marL="1740698" indent="0">
              <a:buNone/>
              <a:defRPr sz="2538"/>
            </a:lvl4pPr>
            <a:lvl5pPr marL="2320930" indent="0">
              <a:buNone/>
              <a:defRPr sz="2538"/>
            </a:lvl5pPr>
            <a:lvl6pPr marL="2901163" indent="0">
              <a:buNone/>
              <a:defRPr sz="2538"/>
            </a:lvl6pPr>
            <a:lvl7pPr marL="3481395" indent="0">
              <a:buNone/>
              <a:defRPr sz="2538"/>
            </a:lvl7pPr>
            <a:lvl8pPr marL="4061628" indent="0">
              <a:buNone/>
              <a:defRPr sz="2538"/>
            </a:lvl8pPr>
            <a:lvl9pPr marL="4641860" indent="0">
              <a:buNone/>
              <a:defRPr sz="253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1"/>
          </a:xfrm>
        </p:spPr>
        <p:txBody>
          <a:bodyPr/>
          <a:lstStyle>
            <a:lvl1pPr marL="0" indent="0">
              <a:buNone/>
              <a:defRPr sz="1777"/>
            </a:lvl1pPr>
            <a:lvl2pPr marL="580233" indent="0">
              <a:buNone/>
              <a:defRPr sz="1523"/>
            </a:lvl2pPr>
            <a:lvl3pPr marL="1160465" indent="0">
              <a:buNone/>
              <a:defRPr sz="1269"/>
            </a:lvl3pPr>
            <a:lvl4pPr marL="1740698" indent="0">
              <a:buNone/>
              <a:defRPr sz="1142"/>
            </a:lvl4pPr>
            <a:lvl5pPr marL="2320930" indent="0">
              <a:buNone/>
              <a:defRPr sz="1142"/>
            </a:lvl5pPr>
            <a:lvl6pPr marL="2901163" indent="0">
              <a:buNone/>
              <a:defRPr sz="1142"/>
            </a:lvl6pPr>
            <a:lvl7pPr marL="3481395" indent="0">
              <a:buNone/>
              <a:defRPr sz="1142"/>
            </a:lvl7pPr>
            <a:lvl8pPr marL="4061628" indent="0">
              <a:buNone/>
              <a:defRPr sz="1142"/>
            </a:lvl8pPr>
            <a:lvl9pPr marL="4641860" indent="0">
              <a:buNone/>
              <a:defRPr sz="114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6052-2F4A-CC4E-8613-67A13963976B}" type="datetime1">
              <a:rPr lang="en-US" smtClean="0"/>
              <a:t>3/10/25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CF7F-0B70-3C48-B91D-3F54CE726B3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10EF-4A93-4FE7-91C5-C640BF57BBCF}" type="datetime1">
              <a:rPr lang="en-US" smtClean="0"/>
              <a:t>3/10/25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8861-3839-4FB4-9B16-25BBAC2D90A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745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AEC5-C1CF-7D4E-BE95-CC73E715A441}" type="datetime1">
              <a:rPr lang="en-US" smtClean="0"/>
              <a:t>3/10/25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CF7F-0B70-3C48-B91D-3F54CE726B3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136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7967" y="274640"/>
            <a:ext cx="270086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1136" y="274640"/>
            <a:ext cx="7903634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354C-DE4E-844D-9CC8-1B0BD02ABB5D}" type="datetime1">
              <a:rPr lang="en-US" smtClean="0"/>
              <a:t>3/10/25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CF7F-0B70-3C48-B91D-3F54CE726B3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22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868880" y="1314449"/>
            <a:ext cx="4274816" cy="4274816"/>
          </a:xfrm>
          <a:custGeom>
            <a:avLst/>
            <a:gdLst>
              <a:gd name="connsiteX0" fmla="*/ 0 w 4274816"/>
              <a:gd name="connsiteY0" fmla="*/ 0 h 4274816"/>
              <a:gd name="connsiteX1" fmla="*/ 4274816 w 4274816"/>
              <a:gd name="connsiteY1" fmla="*/ 0 h 4274816"/>
              <a:gd name="connsiteX2" fmla="*/ 4274816 w 4274816"/>
              <a:gd name="connsiteY2" fmla="*/ 4274816 h 4274816"/>
              <a:gd name="connsiteX3" fmla="*/ 0 w 4274816"/>
              <a:gd name="connsiteY3" fmla="*/ 4274816 h 427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4816" h="4274816">
                <a:moveTo>
                  <a:pt x="0" y="0"/>
                </a:moveTo>
                <a:lnTo>
                  <a:pt x="4274816" y="0"/>
                </a:lnTo>
                <a:lnTo>
                  <a:pt x="4274816" y="4274816"/>
                </a:lnTo>
                <a:lnTo>
                  <a:pt x="0" y="42748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683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8023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0233"/>
            <a:fld id="{7D9843D1-9FA1-47C0-A961-FFED1D91D847}" type="slidenum">
              <a:rPr lang="en-US" smtClean="0"/>
              <a:pPr defTabSz="580233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7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2187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18476-98A8-A24D-B67F-17C19707C2A9}" type="datetime1">
              <a:rPr lang="en-US" smtClean="0"/>
              <a:t>3/10/25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6BCF7F-0B70-3C48-B91D-3F54CE726B3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73129" y="1839862"/>
            <a:ext cx="6068413" cy="11430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203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673129" y="3837699"/>
            <a:ext cx="10972801" cy="486958"/>
          </a:xfrm>
        </p:spPr>
        <p:txBody>
          <a:bodyPr anchor="b">
            <a:normAutofit/>
          </a:bodyPr>
          <a:lstStyle>
            <a:lvl1pPr marL="0" indent="0" algn="l">
              <a:lnSpc>
                <a:spcPct val="80000"/>
              </a:lnSpc>
              <a:buNone/>
              <a:defRPr sz="2157" i="1">
                <a:solidFill>
                  <a:srgbClr val="F37A1A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01594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800" y="1700730"/>
            <a:ext cx="9296111" cy="11430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203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803" y="3710355"/>
            <a:ext cx="9296109" cy="498357"/>
          </a:xfrm>
        </p:spPr>
        <p:txBody>
          <a:bodyPr anchor="b">
            <a:normAutofit/>
          </a:bodyPr>
          <a:lstStyle>
            <a:lvl1pPr marL="0" indent="0" algn="l">
              <a:lnSpc>
                <a:spcPct val="80000"/>
              </a:lnSpc>
              <a:buNone/>
              <a:defRPr sz="2157" i="1">
                <a:solidFill>
                  <a:srgbClr val="F37A1A"/>
                </a:solidFill>
              </a:defRPr>
            </a:lvl1pPr>
            <a:lvl2pPr marL="580233" indent="0" algn="l">
              <a:buNone/>
              <a:defRPr sz="2157" i="1">
                <a:solidFill>
                  <a:srgbClr val="FFFFFF"/>
                </a:solidFill>
              </a:defRPr>
            </a:lvl2pPr>
            <a:lvl3pPr marL="1160465" indent="0" algn="l">
              <a:buNone/>
              <a:defRPr sz="2157" i="1">
                <a:solidFill>
                  <a:srgbClr val="FFFFFF"/>
                </a:solidFill>
              </a:defRPr>
            </a:lvl3pPr>
            <a:lvl4pPr marL="1740698" indent="0" algn="l">
              <a:buNone/>
              <a:defRPr sz="2157" i="1">
                <a:solidFill>
                  <a:srgbClr val="FFFFFF"/>
                </a:solidFill>
              </a:defRPr>
            </a:lvl4pPr>
            <a:lvl5pPr marL="2320930" indent="0" algn="l">
              <a:buNone/>
              <a:defRPr sz="2157" i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ECE66-1D82-EE4F-BC71-EECC5C5F29C2}" type="datetime1">
              <a:rPr lang="en-US" smtClean="0"/>
              <a:t>3/10/25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CF7F-0B70-3C48-B91D-3F54CE726B3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694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3740" y="4041864"/>
            <a:ext cx="4252544" cy="1500187"/>
          </a:xfrm>
        </p:spPr>
        <p:txBody>
          <a:bodyPr anchor="b">
            <a:noAutofit/>
          </a:bodyPr>
          <a:lstStyle>
            <a:lvl1pPr marL="0" indent="0">
              <a:buNone/>
              <a:defRPr sz="4188" b="1">
                <a:solidFill>
                  <a:schemeClr val="bg1"/>
                </a:solidFill>
              </a:defRPr>
            </a:lvl1pPr>
            <a:lvl2pPr marL="580233" indent="0">
              <a:buNone/>
              <a:defRPr sz="2284">
                <a:solidFill>
                  <a:schemeClr val="tx1">
                    <a:tint val="75000"/>
                  </a:schemeClr>
                </a:solidFill>
              </a:defRPr>
            </a:lvl2pPr>
            <a:lvl3pPr marL="1160465" indent="0">
              <a:buNone/>
              <a:defRPr sz="2031">
                <a:solidFill>
                  <a:schemeClr val="tx1">
                    <a:tint val="75000"/>
                  </a:schemeClr>
                </a:solidFill>
              </a:defRPr>
            </a:lvl3pPr>
            <a:lvl4pPr marL="1740698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4pPr>
            <a:lvl5pPr marL="2320930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5pPr>
            <a:lvl6pPr marL="2901163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6pPr>
            <a:lvl7pPr marL="3481395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7pPr>
            <a:lvl8pPr marL="4061628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8pPr>
            <a:lvl9pPr marL="4641860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EB0F-7AA7-544A-9857-FEBA4C3F1CBE}" type="datetime1">
              <a:rPr lang="en-US" smtClean="0"/>
              <a:t>3/10/25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Cambria"/>
                <a:cs typeface="Cambria"/>
              </a:defRPr>
            </a:lvl1pPr>
          </a:lstStyle>
          <a:p>
            <a:fld id="{DB6BCF7F-0B70-3C48-B91D-3F54CE726B3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163711" y="6481187"/>
            <a:ext cx="184731" cy="4438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284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1397436" y="1296836"/>
            <a:ext cx="4946671" cy="4245216"/>
          </a:xfrm>
        </p:spPr>
        <p:txBody>
          <a:bodyPr/>
          <a:lstStyle>
            <a:lvl1pPr marL="0" indent="0">
              <a:buNone/>
              <a:defRPr sz="4061">
                <a:solidFill>
                  <a:srgbClr val="FFFFFF"/>
                </a:solidFill>
              </a:defRPr>
            </a:lvl1pPr>
            <a:lvl2pPr marL="580233" indent="0">
              <a:buNone/>
              <a:defRPr sz="3553"/>
            </a:lvl2pPr>
            <a:lvl3pPr marL="1160465" indent="0">
              <a:buNone/>
              <a:defRPr sz="3046"/>
            </a:lvl3pPr>
            <a:lvl4pPr marL="1740698" indent="0">
              <a:buNone/>
              <a:defRPr sz="2538"/>
            </a:lvl4pPr>
            <a:lvl5pPr marL="2320930" indent="0">
              <a:buNone/>
              <a:defRPr sz="2538"/>
            </a:lvl5pPr>
            <a:lvl6pPr marL="2901163" indent="0">
              <a:buNone/>
              <a:defRPr sz="2538"/>
            </a:lvl6pPr>
            <a:lvl7pPr marL="3481395" indent="0">
              <a:buNone/>
              <a:defRPr sz="2538"/>
            </a:lvl7pPr>
            <a:lvl8pPr marL="4061628" indent="0">
              <a:buNone/>
              <a:defRPr sz="2538"/>
            </a:lvl8pPr>
            <a:lvl9pPr marL="4641860" indent="0">
              <a:buNone/>
              <a:defRPr sz="2538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285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E747-C7DF-FA49-ABD8-447CD0F99BDE}" type="datetime1">
              <a:rPr lang="en-US" smtClean="0"/>
              <a:t>3/10/25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CF7F-0B70-3C48-B91D-3F54CE726B31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073740" y="4041864"/>
            <a:ext cx="4252544" cy="1500187"/>
          </a:xfrm>
        </p:spPr>
        <p:txBody>
          <a:bodyPr anchor="b">
            <a:noAutofit/>
          </a:bodyPr>
          <a:lstStyle>
            <a:lvl1pPr marL="0" indent="0">
              <a:buNone/>
              <a:defRPr sz="4188" b="1">
                <a:solidFill>
                  <a:schemeClr val="bg1"/>
                </a:solidFill>
              </a:defRPr>
            </a:lvl1pPr>
            <a:lvl2pPr marL="580233" indent="0">
              <a:buNone/>
              <a:defRPr sz="2284">
                <a:solidFill>
                  <a:schemeClr val="tx1">
                    <a:tint val="75000"/>
                  </a:schemeClr>
                </a:solidFill>
              </a:defRPr>
            </a:lvl2pPr>
            <a:lvl3pPr marL="1160465" indent="0">
              <a:buNone/>
              <a:defRPr sz="2031">
                <a:solidFill>
                  <a:schemeClr val="tx1">
                    <a:tint val="75000"/>
                  </a:schemeClr>
                </a:solidFill>
              </a:defRPr>
            </a:lvl3pPr>
            <a:lvl4pPr marL="1740698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4pPr>
            <a:lvl5pPr marL="2320930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5pPr>
            <a:lvl6pPr marL="2901163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6pPr>
            <a:lvl7pPr marL="3481395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7pPr>
            <a:lvl8pPr marL="4061628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8pPr>
            <a:lvl9pPr marL="4641860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1397436" y="1296836"/>
            <a:ext cx="4946671" cy="4245216"/>
          </a:xfrm>
        </p:spPr>
        <p:txBody>
          <a:bodyPr/>
          <a:lstStyle>
            <a:lvl1pPr marL="0" indent="0">
              <a:buNone/>
              <a:defRPr sz="4061">
                <a:solidFill>
                  <a:srgbClr val="FFFFFF"/>
                </a:solidFill>
              </a:defRPr>
            </a:lvl1pPr>
            <a:lvl2pPr marL="580233" indent="0">
              <a:buNone/>
              <a:defRPr sz="3553"/>
            </a:lvl2pPr>
            <a:lvl3pPr marL="1160465" indent="0">
              <a:buNone/>
              <a:defRPr sz="3046"/>
            </a:lvl3pPr>
            <a:lvl4pPr marL="1740698" indent="0">
              <a:buNone/>
              <a:defRPr sz="2538"/>
            </a:lvl4pPr>
            <a:lvl5pPr marL="2320930" indent="0">
              <a:buNone/>
              <a:defRPr sz="2538"/>
            </a:lvl5pPr>
            <a:lvl6pPr marL="2901163" indent="0">
              <a:buNone/>
              <a:defRPr sz="2538"/>
            </a:lvl6pPr>
            <a:lvl7pPr marL="3481395" indent="0">
              <a:buNone/>
              <a:defRPr sz="2538"/>
            </a:lvl7pPr>
            <a:lvl8pPr marL="4061628" indent="0">
              <a:buNone/>
              <a:defRPr sz="2538"/>
            </a:lvl8pPr>
            <a:lvl9pPr marL="4641860" indent="0">
              <a:buNone/>
              <a:defRPr sz="2538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743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DABC-DB6F-0B47-B33D-9F87C915D88D}" type="datetime1">
              <a:rPr lang="en-US" smtClean="0"/>
              <a:t>3/10/25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CF7F-0B70-3C48-B91D-3F54CE726B31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073740" y="4041864"/>
            <a:ext cx="4252544" cy="1500187"/>
          </a:xfrm>
        </p:spPr>
        <p:txBody>
          <a:bodyPr anchor="b">
            <a:noAutofit/>
          </a:bodyPr>
          <a:lstStyle>
            <a:lvl1pPr marL="0" indent="0">
              <a:buNone/>
              <a:defRPr sz="4188" b="1">
                <a:solidFill>
                  <a:schemeClr val="bg1"/>
                </a:solidFill>
              </a:defRPr>
            </a:lvl1pPr>
            <a:lvl2pPr marL="580233" indent="0">
              <a:buNone/>
              <a:defRPr sz="2284">
                <a:solidFill>
                  <a:schemeClr val="tx1">
                    <a:tint val="75000"/>
                  </a:schemeClr>
                </a:solidFill>
              </a:defRPr>
            </a:lvl2pPr>
            <a:lvl3pPr marL="1160465" indent="0">
              <a:buNone/>
              <a:defRPr sz="2031">
                <a:solidFill>
                  <a:schemeClr val="tx1">
                    <a:tint val="75000"/>
                  </a:schemeClr>
                </a:solidFill>
              </a:defRPr>
            </a:lvl3pPr>
            <a:lvl4pPr marL="1740698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4pPr>
            <a:lvl5pPr marL="2320930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5pPr>
            <a:lvl6pPr marL="2901163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6pPr>
            <a:lvl7pPr marL="3481395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7pPr>
            <a:lvl8pPr marL="4061628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8pPr>
            <a:lvl9pPr marL="4641860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397436" y="1296836"/>
            <a:ext cx="4946671" cy="4245216"/>
          </a:xfrm>
        </p:spPr>
        <p:txBody>
          <a:bodyPr/>
          <a:lstStyle>
            <a:lvl1pPr marL="0" indent="0">
              <a:buNone/>
              <a:defRPr sz="4061">
                <a:solidFill>
                  <a:srgbClr val="FFFFFF"/>
                </a:solidFill>
              </a:defRPr>
            </a:lvl1pPr>
            <a:lvl2pPr marL="580233" indent="0">
              <a:buNone/>
              <a:defRPr sz="3553"/>
            </a:lvl2pPr>
            <a:lvl3pPr marL="1160465" indent="0">
              <a:buNone/>
              <a:defRPr sz="3046"/>
            </a:lvl3pPr>
            <a:lvl4pPr marL="1740698" indent="0">
              <a:buNone/>
              <a:defRPr sz="2538"/>
            </a:lvl4pPr>
            <a:lvl5pPr marL="2320930" indent="0">
              <a:buNone/>
              <a:defRPr sz="2538"/>
            </a:lvl5pPr>
            <a:lvl6pPr marL="2901163" indent="0">
              <a:buNone/>
              <a:defRPr sz="2538"/>
            </a:lvl6pPr>
            <a:lvl7pPr marL="3481395" indent="0">
              <a:buNone/>
              <a:defRPr sz="2538"/>
            </a:lvl7pPr>
            <a:lvl8pPr marL="4061628" indent="0">
              <a:buNone/>
              <a:defRPr sz="2538"/>
            </a:lvl8pPr>
            <a:lvl9pPr marL="4641860" indent="0">
              <a:buNone/>
              <a:defRPr sz="2538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1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9CA1-DEAC-46CF-B25D-AC09E4294B24}" type="datetime1">
              <a:rPr lang="en-US" smtClean="0"/>
              <a:t>3/10/25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8861-3839-4FB4-9B16-25BBAC2D90A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99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8334" y="4205090"/>
            <a:ext cx="8009976" cy="11430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23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2D96-ECCC-DC4A-A906-31EB998EC962}" type="datetime1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CF7F-0B70-3C48-B91D-3F54CE726B3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687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7E30-DA9E-6142-98FE-30886468C4D5}" type="datetime1">
              <a:rPr lang="en-US" smtClean="0"/>
              <a:t>3/10/25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CF7F-0B70-3C48-B91D-3F54CE726B31}" type="slidenum">
              <a:rPr lang="en-US" smtClean="0"/>
              <a:t>‹N°›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18334" y="4205090"/>
            <a:ext cx="8009976" cy="11430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23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54814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5F4-EC69-7746-BAD2-070A7B0AB58E}" type="datetime1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CF7F-0B70-3C48-B91D-3F54CE726B31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18334" y="4205090"/>
            <a:ext cx="8009976" cy="11430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23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22211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68" y="552901"/>
            <a:ext cx="10697177" cy="11430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442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5F4-EC69-7746-BAD2-070A7B0AB58E}" type="datetime1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CF7F-0B70-3C48-B91D-3F54CE726B31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1" y="2759433"/>
            <a:ext cx="12192000" cy="4098568"/>
          </a:xfrm>
        </p:spPr>
        <p:txBody>
          <a:bodyPr/>
          <a:lstStyle>
            <a:lvl1pPr marL="0" indent="0">
              <a:buNone/>
              <a:defRPr sz="4061">
                <a:solidFill>
                  <a:srgbClr val="FFFFFF"/>
                </a:solidFill>
              </a:defRPr>
            </a:lvl1pPr>
            <a:lvl2pPr marL="580233" indent="0">
              <a:buNone/>
              <a:defRPr sz="3553"/>
            </a:lvl2pPr>
            <a:lvl3pPr marL="1160465" indent="0">
              <a:buNone/>
              <a:defRPr sz="3046"/>
            </a:lvl3pPr>
            <a:lvl4pPr marL="1740698" indent="0">
              <a:buNone/>
              <a:defRPr sz="2538"/>
            </a:lvl4pPr>
            <a:lvl5pPr marL="2320930" indent="0">
              <a:buNone/>
              <a:defRPr sz="2538"/>
            </a:lvl5pPr>
            <a:lvl6pPr marL="2901163" indent="0">
              <a:buNone/>
              <a:defRPr sz="2538"/>
            </a:lvl6pPr>
            <a:lvl7pPr marL="3481395" indent="0">
              <a:buNone/>
              <a:defRPr sz="2538"/>
            </a:lvl7pPr>
            <a:lvl8pPr marL="4061628" indent="0">
              <a:buNone/>
              <a:defRPr sz="2538"/>
            </a:lvl8pPr>
            <a:lvl9pPr marL="4641860" indent="0">
              <a:buNone/>
              <a:defRPr sz="2538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348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5F4-EC69-7746-BAD2-070A7B0AB58E}" type="datetime1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B6BCF7F-0B70-3C48-B91D-3F54CE726B3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4368" y="552901"/>
            <a:ext cx="10697177" cy="11430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442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754367" y="2590589"/>
            <a:ext cx="6368840" cy="1162050"/>
          </a:xfrm>
          <a:prstGeom prst="rect">
            <a:avLst/>
          </a:prstGeom>
        </p:spPr>
        <p:txBody>
          <a:bodyPr vert="horz" lIns="116046" tIns="58023" rIns="116046" bIns="58023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 sz="3553" b="0">
                <a:solidFill>
                  <a:srgbClr val="203B92"/>
                </a:solidFill>
              </a:rPr>
              <a:t>Click to edit Master title style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754367" y="3970307"/>
            <a:ext cx="6368840" cy="1745661"/>
          </a:xfrm>
          <a:prstGeom prst="rect">
            <a:avLst/>
          </a:prstGeom>
        </p:spPr>
        <p:txBody>
          <a:bodyPr vert="horz" lIns="116046" tIns="58023" rIns="116046" bIns="58023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pPr marL="435174" indent="-435174">
              <a:lnSpc>
                <a:spcPct val="110000"/>
              </a:lnSpc>
              <a:buSzPct val="80000"/>
              <a:buFontTx/>
              <a:buBlip>
                <a:blip r:embed="rId3"/>
              </a:buBlip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  <a:p>
            <a:pPr marL="435174" marR="0" indent="-435174" algn="l" defTabSz="58023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  <a:p>
            <a:pPr marL="435174" marR="0" indent="-435174" algn="l" defTabSz="58023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  <a:p>
            <a:pPr marL="435174" marR="0" indent="-435174" algn="l" defTabSz="58023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14823259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5F4-EC69-7746-BAD2-070A7B0AB58E}" type="datetime1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CF7F-0B70-3C48-B91D-3F54CE726B31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4368" y="552901"/>
            <a:ext cx="10697177" cy="11430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807" b="1">
                <a:solidFill>
                  <a:srgbClr val="203B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1" y="2759433"/>
            <a:ext cx="12192000" cy="4098568"/>
          </a:xfrm>
        </p:spPr>
        <p:txBody>
          <a:bodyPr/>
          <a:lstStyle>
            <a:lvl1pPr marL="0" indent="0">
              <a:buNone/>
              <a:defRPr sz="4061">
                <a:solidFill>
                  <a:srgbClr val="FFFFFF"/>
                </a:solidFill>
              </a:defRPr>
            </a:lvl1pPr>
            <a:lvl2pPr marL="580233" indent="0">
              <a:buNone/>
              <a:defRPr sz="3553"/>
            </a:lvl2pPr>
            <a:lvl3pPr marL="1160465" indent="0">
              <a:buNone/>
              <a:defRPr sz="3046"/>
            </a:lvl3pPr>
            <a:lvl4pPr marL="1740698" indent="0">
              <a:buNone/>
              <a:defRPr sz="2538"/>
            </a:lvl4pPr>
            <a:lvl5pPr marL="2320930" indent="0">
              <a:buNone/>
              <a:defRPr sz="2538"/>
            </a:lvl5pPr>
            <a:lvl6pPr marL="2901163" indent="0">
              <a:buNone/>
              <a:defRPr sz="2538"/>
            </a:lvl6pPr>
            <a:lvl7pPr marL="3481395" indent="0">
              <a:buNone/>
              <a:defRPr sz="2538"/>
            </a:lvl7pPr>
            <a:lvl8pPr marL="4061628" indent="0">
              <a:buNone/>
              <a:defRPr sz="2538"/>
            </a:lvl8pPr>
            <a:lvl9pPr marL="4641860" indent="0">
              <a:buNone/>
              <a:defRPr sz="2538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718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5F4-EC69-7746-BAD2-070A7B0AB58E}" type="datetime1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DB6BCF7F-0B70-3C48-B91D-3F54CE726B3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4368" y="552901"/>
            <a:ext cx="10697177" cy="11430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807" b="1">
                <a:solidFill>
                  <a:srgbClr val="203B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754367" y="2590589"/>
            <a:ext cx="6368840" cy="1162050"/>
          </a:xfrm>
          <a:prstGeom prst="rect">
            <a:avLst/>
          </a:prstGeom>
        </p:spPr>
        <p:txBody>
          <a:bodyPr vert="horz" lIns="116046" tIns="58023" rIns="116046" bIns="58023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 sz="3553" b="0">
                <a:solidFill>
                  <a:srgbClr val="203B92"/>
                </a:solidFill>
              </a:rPr>
              <a:t>Click to edit Master title style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754367" y="3970307"/>
            <a:ext cx="6368840" cy="1745661"/>
          </a:xfrm>
          <a:prstGeom prst="rect">
            <a:avLst/>
          </a:prstGeom>
        </p:spPr>
        <p:txBody>
          <a:bodyPr vert="horz" lIns="116046" tIns="58023" rIns="116046" bIns="58023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pPr marL="435174" indent="-435174">
              <a:lnSpc>
                <a:spcPct val="110000"/>
              </a:lnSpc>
              <a:buSzPct val="80000"/>
              <a:buFontTx/>
              <a:buBlip>
                <a:blip r:embed="rId3"/>
              </a:buBlip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  <a:p>
            <a:pPr marL="435174" marR="0" indent="-435174" algn="l" defTabSz="58023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  <a:p>
            <a:pPr marL="435174" marR="0" indent="-435174" algn="l" defTabSz="58023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  <a:p>
            <a:pPr marL="435174" marR="0" indent="-435174" algn="l" defTabSz="58023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39584832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5F4-EC69-7746-BAD2-070A7B0AB58E}" type="datetime1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CF7F-0B70-3C48-B91D-3F54CE726B31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4368" y="552901"/>
            <a:ext cx="10697177" cy="11430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442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1" y="2759433"/>
            <a:ext cx="12192000" cy="4098568"/>
          </a:xfrm>
        </p:spPr>
        <p:txBody>
          <a:bodyPr/>
          <a:lstStyle>
            <a:lvl1pPr marL="0" indent="0">
              <a:buNone/>
              <a:defRPr sz="4061">
                <a:solidFill>
                  <a:srgbClr val="FFFFFF"/>
                </a:solidFill>
              </a:defRPr>
            </a:lvl1pPr>
            <a:lvl2pPr marL="580233" indent="0">
              <a:buNone/>
              <a:defRPr sz="3553"/>
            </a:lvl2pPr>
            <a:lvl3pPr marL="1160465" indent="0">
              <a:buNone/>
              <a:defRPr sz="3046"/>
            </a:lvl3pPr>
            <a:lvl4pPr marL="1740698" indent="0">
              <a:buNone/>
              <a:defRPr sz="2538"/>
            </a:lvl4pPr>
            <a:lvl5pPr marL="2320930" indent="0">
              <a:buNone/>
              <a:defRPr sz="2538"/>
            </a:lvl5pPr>
            <a:lvl6pPr marL="2901163" indent="0">
              <a:buNone/>
              <a:defRPr sz="2538"/>
            </a:lvl6pPr>
            <a:lvl7pPr marL="3481395" indent="0">
              <a:buNone/>
              <a:defRPr sz="2538"/>
            </a:lvl7pPr>
            <a:lvl8pPr marL="4061628" indent="0">
              <a:buNone/>
              <a:defRPr sz="2538"/>
            </a:lvl8pPr>
            <a:lvl9pPr marL="4641860" indent="0">
              <a:buNone/>
              <a:defRPr sz="2538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464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5F4-EC69-7746-BAD2-070A7B0AB58E}" type="datetime1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DB6BCF7F-0B70-3C48-B91D-3F54CE726B3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4368" y="552901"/>
            <a:ext cx="10697177" cy="11430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442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754367" y="2590589"/>
            <a:ext cx="6368840" cy="1162050"/>
          </a:xfrm>
          <a:prstGeom prst="rect">
            <a:avLst/>
          </a:prstGeom>
        </p:spPr>
        <p:txBody>
          <a:bodyPr vert="horz" lIns="116046" tIns="58023" rIns="116046" bIns="58023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 sz="3553" b="0">
                <a:solidFill>
                  <a:srgbClr val="149A74"/>
                </a:solidFill>
              </a:rPr>
              <a:t>Click to edit Master title style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754367" y="3970307"/>
            <a:ext cx="6368840" cy="1745661"/>
          </a:xfrm>
          <a:prstGeom prst="rect">
            <a:avLst/>
          </a:prstGeom>
        </p:spPr>
        <p:txBody>
          <a:bodyPr vert="horz" lIns="116046" tIns="58023" rIns="116046" bIns="58023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pPr marL="435174" indent="-435174">
              <a:lnSpc>
                <a:spcPct val="110000"/>
              </a:lnSpc>
              <a:buSzPct val="80000"/>
              <a:buFontTx/>
              <a:buBlip>
                <a:blip r:embed="rId3"/>
              </a:buBlip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  <a:p>
            <a:pPr marL="435174" marR="0" indent="-435174" algn="l" defTabSz="58023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  <a:p>
            <a:pPr marL="435174" marR="0" indent="-435174" algn="l" defTabSz="58023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  <a:p>
            <a:pPr marL="435174" marR="0" indent="-435174" algn="l" defTabSz="58023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40207946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5F4-EC69-7746-BAD2-070A7B0AB58E}" type="datetime1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CF7F-0B70-3C48-B91D-3F54CE726B31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4368" y="552901"/>
            <a:ext cx="10697177" cy="11430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807" b="1">
                <a:solidFill>
                  <a:srgbClr val="149A7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1" y="2759433"/>
            <a:ext cx="12192000" cy="4098568"/>
          </a:xfrm>
        </p:spPr>
        <p:txBody>
          <a:bodyPr/>
          <a:lstStyle>
            <a:lvl1pPr marL="0" indent="0">
              <a:buNone/>
              <a:defRPr sz="4061">
                <a:solidFill>
                  <a:srgbClr val="FFFFFF"/>
                </a:solidFill>
              </a:defRPr>
            </a:lvl1pPr>
            <a:lvl2pPr marL="580233" indent="0">
              <a:buNone/>
              <a:defRPr sz="3553"/>
            </a:lvl2pPr>
            <a:lvl3pPr marL="1160465" indent="0">
              <a:buNone/>
              <a:defRPr sz="3046"/>
            </a:lvl3pPr>
            <a:lvl4pPr marL="1740698" indent="0">
              <a:buNone/>
              <a:defRPr sz="2538"/>
            </a:lvl4pPr>
            <a:lvl5pPr marL="2320930" indent="0">
              <a:buNone/>
              <a:defRPr sz="2538"/>
            </a:lvl5pPr>
            <a:lvl6pPr marL="2901163" indent="0">
              <a:buNone/>
              <a:defRPr sz="2538"/>
            </a:lvl6pPr>
            <a:lvl7pPr marL="3481395" indent="0">
              <a:buNone/>
              <a:defRPr sz="2538"/>
            </a:lvl7pPr>
            <a:lvl8pPr marL="4061628" indent="0">
              <a:buNone/>
              <a:defRPr sz="2538"/>
            </a:lvl8pPr>
            <a:lvl9pPr marL="4641860" indent="0">
              <a:buNone/>
              <a:defRPr sz="2538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71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3F441-FCD3-475D-B3BE-C0627D0B7F36}" type="datetime1">
              <a:rPr lang="en-US" smtClean="0"/>
              <a:t>3/10/25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8861-3839-4FB4-9B16-25BBAC2D90A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810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5F4-EC69-7746-BAD2-070A7B0AB58E}" type="datetime1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DB6BCF7F-0B70-3C48-B91D-3F54CE726B3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4368" y="552901"/>
            <a:ext cx="10697177" cy="11430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807" b="1">
                <a:solidFill>
                  <a:srgbClr val="149A7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754367" y="2590589"/>
            <a:ext cx="6368840" cy="1162050"/>
          </a:xfrm>
          <a:prstGeom prst="rect">
            <a:avLst/>
          </a:prstGeom>
        </p:spPr>
        <p:txBody>
          <a:bodyPr vert="horz" lIns="116046" tIns="58023" rIns="116046" bIns="58023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 sz="3553" b="0">
                <a:solidFill>
                  <a:srgbClr val="149A74"/>
                </a:solidFill>
              </a:rPr>
              <a:t>Click to edit Master title style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754367" y="3970307"/>
            <a:ext cx="6368840" cy="1745661"/>
          </a:xfrm>
          <a:prstGeom prst="rect">
            <a:avLst/>
          </a:prstGeom>
        </p:spPr>
        <p:txBody>
          <a:bodyPr vert="horz" lIns="116046" tIns="58023" rIns="116046" bIns="58023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pPr marL="435174" indent="-435174">
              <a:lnSpc>
                <a:spcPct val="110000"/>
              </a:lnSpc>
              <a:buSzPct val="80000"/>
              <a:buFontTx/>
              <a:buBlip>
                <a:blip r:embed="rId3"/>
              </a:buBlip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  <a:p>
            <a:pPr marL="435174" marR="0" indent="-435174" algn="l" defTabSz="58023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  <a:p>
            <a:pPr marL="435174" marR="0" indent="-435174" algn="l" defTabSz="58023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  <a:p>
            <a:pPr marL="435174" marR="0" indent="-435174" algn="l" defTabSz="58023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6731886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5F4-EC69-7746-BAD2-070A7B0AB58E}" type="datetime1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CF7F-0B70-3C48-B91D-3F54CE726B31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4368" y="552901"/>
            <a:ext cx="10697177" cy="11430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442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1" y="2759433"/>
            <a:ext cx="12192000" cy="4098568"/>
          </a:xfrm>
        </p:spPr>
        <p:txBody>
          <a:bodyPr/>
          <a:lstStyle>
            <a:lvl1pPr marL="0" indent="0">
              <a:buNone/>
              <a:defRPr sz="4061">
                <a:solidFill>
                  <a:srgbClr val="FFFFFF"/>
                </a:solidFill>
              </a:defRPr>
            </a:lvl1pPr>
            <a:lvl2pPr marL="580233" indent="0">
              <a:buNone/>
              <a:defRPr sz="3553"/>
            </a:lvl2pPr>
            <a:lvl3pPr marL="1160465" indent="0">
              <a:buNone/>
              <a:defRPr sz="3046"/>
            </a:lvl3pPr>
            <a:lvl4pPr marL="1740698" indent="0">
              <a:buNone/>
              <a:defRPr sz="2538"/>
            </a:lvl4pPr>
            <a:lvl5pPr marL="2320930" indent="0">
              <a:buNone/>
              <a:defRPr sz="2538"/>
            </a:lvl5pPr>
            <a:lvl6pPr marL="2901163" indent="0">
              <a:buNone/>
              <a:defRPr sz="2538"/>
            </a:lvl6pPr>
            <a:lvl7pPr marL="3481395" indent="0">
              <a:buNone/>
              <a:defRPr sz="2538"/>
            </a:lvl7pPr>
            <a:lvl8pPr marL="4061628" indent="0">
              <a:buNone/>
              <a:defRPr sz="2538"/>
            </a:lvl8pPr>
            <a:lvl9pPr marL="4641860" indent="0">
              <a:buNone/>
              <a:defRPr sz="2538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972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5F4-EC69-7746-BAD2-070A7B0AB58E}" type="datetime1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DB6BCF7F-0B70-3C48-B91D-3F54CE726B3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4368" y="552901"/>
            <a:ext cx="10697177" cy="11430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442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754367" y="2590589"/>
            <a:ext cx="6368840" cy="1162050"/>
          </a:xfrm>
          <a:prstGeom prst="rect">
            <a:avLst/>
          </a:prstGeom>
        </p:spPr>
        <p:txBody>
          <a:bodyPr vert="horz" lIns="116046" tIns="58023" rIns="116046" bIns="58023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 sz="3553" b="0">
                <a:solidFill>
                  <a:srgbClr val="F37A1A"/>
                </a:solidFill>
              </a:rPr>
              <a:t>Click to edit Master title style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754367" y="3970307"/>
            <a:ext cx="6368840" cy="1745661"/>
          </a:xfrm>
          <a:prstGeom prst="rect">
            <a:avLst/>
          </a:prstGeom>
        </p:spPr>
        <p:txBody>
          <a:bodyPr vert="horz" lIns="116046" tIns="58023" rIns="116046" bIns="58023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pPr marL="435174" indent="-435174">
              <a:buFontTx/>
              <a:buBlip>
                <a:blip r:embed="rId3"/>
              </a:buBlip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  <a:p>
            <a:pPr marL="435174" marR="0" indent="-435174" algn="l" defTabSz="58023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  <a:p>
            <a:pPr marL="435174" marR="0" indent="-435174" algn="l" defTabSz="58023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  <a:p>
            <a:pPr marL="435174" marR="0" indent="-435174" algn="l" defTabSz="58023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19454513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5F4-EC69-7746-BAD2-070A7B0AB58E}" type="datetime1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CF7F-0B70-3C48-B91D-3F54CE726B31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4368" y="552901"/>
            <a:ext cx="10697177" cy="11430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807" b="1">
                <a:solidFill>
                  <a:srgbClr val="F37A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1" y="2759433"/>
            <a:ext cx="12192000" cy="4098568"/>
          </a:xfrm>
        </p:spPr>
        <p:txBody>
          <a:bodyPr/>
          <a:lstStyle>
            <a:lvl1pPr marL="0" indent="0">
              <a:buNone/>
              <a:defRPr sz="4061">
                <a:solidFill>
                  <a:srgbClr val="FFFFFF"/>
                </a:solidFill>
              </a:defRPr>
            </a:lvl1pPr>
            <a:lvl2pPr marL="580233" indent="0">
              <a:buNone/>
              <a:defRPr sz="3553"/>
            </a:lvl2pPr>
            <a:lvl3pPr marL="1160465" indent="0">
              <a:buNone/>
              <a:defRPr sz="3046"/>
            </a:lvl3pPr>
            <a:lvl4pPr marL="1740698" indent="0">
              <a:buNone/>
              <a:defRPr sz="2538"/>
            </a:lvl4pPr>
            <a:lvl5pPr marL="2320930" indent="0">
              <a:buNone/>
              <a:defRPr sz="2538"/>
            </a:lvl5pPr>
            <a:lvl6pPr marL="2901163" indent="0">
              <a:buNone/>
              <a:defRPr sz="2538"/>
            </a:lvl6pPr>
            <a:lvl7pPr marL="3481395" indent="0">
              <a:buNone/>
              <a:defRPr sz="2538"/>
            </a:lvl7pPr>
            <a:lvl8pPr marL="4061628" indent="0">
              <a:buNone/>
              <a:defRPr sz="2538"/>
            </a:lvl8pPr>
            <a:lvl9pPr marL="4641860" indent="0">
              <a:buNone/>
              <a:defRPr sz="2538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193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5F4-EC69-7746-BAD2-070A7B0AB58E}" type="datetime1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DB6BCF7F-0B70-3C48-B91D-3F54CE726B3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4368" y="552901"/>
            <a:ext cx="10697177" cy="11430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807" b="1">
                <a:solidFill>
                  <a:srgbClr val="F37A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754367" y="2590589"/>
            <a:ext cx="6368840" cy="1162050"/>
          </a:xfrm>
          <a:prstGeom prst="rect">
            <a:avLst/>
          </a:prstGeom>
        </p:spPr>
        <p:txBody>
          <a:bodyPr vert="horz" lIns="116046" tIns="58023" rIns="116046" bIns="58023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 sz="3553" b="0">
                <a:solidFill>
                  <a:srgbClr val="F37A1A"/>
                </a:solidFill>
              </a:rPr>
              <a:t>Click to edit Master title style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754367" y="3970307"/>
            <a:ext cx="6368840" cy="1745661"/>
          </a:xfrm>
          <a:prstGeom prst="rect">
            <a:avLst/>
          </a:prstGeom>
        </p:spPr>
        <p:txBody>
          <a:bodyPr vert="horz" lIns="116046" tIns="58023" rIns="116046" bIns="58023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pPr marL="435174" indent="-435174">
              <a:lnSpc>
                <a:spcPct val="110000"/>
              </a:lnSpc>
              <a:buSzPct val="80000"/>
              <a:buFontTx/>
              <a:buBlip>
                <a:blip r:embed="rId3"/>
              </a:buBlip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  <a:p>
            <a:pPr marL="435174" marR="0" indent="-435174" algn="l" defTabSz="58023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  <a:p>
            <a:pPr marL="435174" marR="0" indent="-435174" algn="l" defTabSz="58023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  <a:p>
            <a:pPr marL="435174" marR="0" indent="-435174" algn="l" defTabSz="58023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lang="en-US" sz="2538" b="0">
                <a:solidFill>
                  <a:schemeClr val="tx1"/>
                </a:solidFill>
              </a:rPr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12294623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84784"/>
            <a:ext cx="10972801" cy="1143000"/>
          </a:xfrm>
        </p:spPr>
        <p:txBody>
          <a:bodyPr anchor="b">
            <a:normAutofit/>
          </a:bodyPr>
          <a:lstStyle>
            <a:lvl1pPr algn="l">
              <a:defRPr sz="3807">
                <a:solidFill>
                  <a:srgbClr val="203B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5F4-EC69-7746-BAD2-070A7B0AB58E}" type="datetime1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CF7F-0B70-3C48-B91D-3F54CE726B31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746097" y="1407258"/>
            <a:ext cx="4943037" cy="542340"/>
          </a:xfrm>
          <a:prstGeom prst="rect">
            <a:avLst/>
          </a:prstGeom>
        </p:spPr>
        <p:txBody>
          <a:bodyPr vert="horz" lIns="116046" tIns="58023" rIns="116046" bIns="58023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 sz="2665" b="0" i="1">
                <a:solidFill>
                  <a:srgbClr val="149A74"/>
                </a:solidFill>
              </a:rPr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739368" y="2095821"/>
            <a:ext cx="4836914" cy="3641783"/>
          </a:xfrm>
        </p:spPr>
        <p:txBody>
          <a:bodyPr/>
          <a:lstStyle>
            <a:lvl1pPr marL="0" indent="0">
              <a:buNone/>
              <a:defRPr sz="1777"/>
            </a:lvl1pPr>
            <a:lvl2pPr marL="580233" indent="0">
              <a:buNone/>
              <a:defRPr sz="1523"/>
            </a:lvl2pPr>
            <a:lvl3pPr marL="1160465" indent="0">
              <a:buNone/>
              <a:defRPr sz="1269"/>
            </a:lvl3pPr>
            <a:lvl4pPr marL="1740698" indent="0">
              <a:buNone/>
              <a:defRPr sz="1142"/>
            </a:lvl4pPr>
            <a:lvl5pPr marL="2320930" indent="0">
              <a:buNone/>
              <a:defRPr sz="1142"/>
            </a:lvl5pPr>
            <a:lvl6pPr marL="2901163" indent="0">
              <a:buNone/>
              <a:defRPr sz="1142"/>
            </a:lvl6pPr>
            <a:lvl7pPr marL="3481395" indent="0">
              <a:buNone/>
              <a:defRPr sz="1142"/>
            </a:lvl7pPr>
            <a:lvl8pPr marL="4061628" indent="0">
              <a:buNone/>
              <a:defRPr sz="1142"/>
            </a:lvl8pPr>
            <a:lvl9pPr marL="4641860" indent="0">
              <a:buNone/>
              <a:defRPr sz="114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40503" y="1548421"/>
            <a:ext cx="5349211" cy="4086386"/>
          </a:xfrm>
        </p:spPr>
        <p:txBody>
          <a:bodyPr/>
          <a:lstStyle>
            <a:lvl1pPr>
              <a:defRPr sz="4061"/>
            </a:lvl1pPr>
            <a:lvl2pPr marL="580233" indent="0">
              <a:buNone/>
              <a:defRPr sz="3553"/>
            </a:lvl2pPr>
            <a:lvl3pPr>
              <a:defRPr sz="3046"/>
            </a:lvl3pPr>
            <a:lvl4pPr>
              <a:defRPr sz="2538"/>
            </a:lvl4pPr>
            <a:lvl5pPr>
              <a:defRPr sz="2538"/>
            </a:lvl5pPr>
            <a:lvl6pPr>
              <a:defRPr sz="2538"/>
            </a:lvl6pPr>
            <a:lvl7pPr>
              <a:defRPr sz="2538"/>
            </a:lvl7pPr>
            <a:lvl8pPr>
              <a:defRPr sz="2538"/>
            </a:lvl8pPr>
            <a:lvl9pPr>
              <a:defRPr sz="2538"/>
            </a:lvl9pPr>
          </a:lstStyle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227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5F4-EC69-7746-BAD2-070A7B0AB58E}" type="datetime1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CF7F-0B70-3C48-B91D-3F54CE726B31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639364" y="1438728"/>
            <a:ext cx="4943037" cy="542340"/>
          </a:xfrm>
          <a:prstGeom prst="rect">
            <a:avLst/>
          </a:prstGeom>
        </p:spPr>
        <p:txBody>
          <a:bodyPr vert="horz" lIns="116046" tIns="58023" rIns="116046" bIns="58023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 sz="2665" b="0" i="1">
                <a:solidFill>
                  <a:srgbClr val="149A74"/>
                </a:solidFill>
              </a:rPr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639364" y="2166937"/>
            <a:ext cx="4836914" cy="3641783"/>
          </a:xfrm>
        </p:spPr>
        <p:txBody>
          <a:bodyPr/>
          <a:lstStyle>
            <a:lvl1pPr marL="0" indent="0">
              <a:buNone/>
              <a:defRPr sz="1777"/>
            </a:lvl1pPr>
            <a:lvl2pPr marL="580233" indent="0">
              <a:buNone/>
              <a:defRPr sz="1523"/>
            </a:lvl2pPr>
            <a:lvl3pPr marL="1160465" indent="0">
              <a:buNone/>
              <a:defRPr sz="1269"/>
            </a:lvl3pPr>
            <a:lvl4pPr marL="1740698" indent="0">
              <a:buNone/>
              <a:defRPr sz="1142"/>
            </a:lvl4pPr>
            <a:lvl5pPr marL="2320930" indent="0">
              <a:buNone/>
              <a:defRPr sz="1142"/>
            </a:lvl5pPr>
            <a:lvl6pPr marL="2901163" indent="0">
              <a:buNone/>
              <a:defRPr sz="1142"/>
            </a:lvl6pPr>
            <a:lvl7pPr marL="3481395" indent="0">
              <a:buNone/>
              <a:defRPr sz="1142"/>
            </a:lvl7pPr>
            <a:lvl8pPr marL="4061628" indent="0">
              <a:buNone/>
              <a:defRPr sz="1142"/>
            </a:lvl8pPr>
            <a:lvl9pPr marL="4641860" indent="0">
              <a:buNone/>
              <a:defRPr sz="114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779102" y="1710152"/>
            <a:ext cx="5416605" cy="3147840"/>
          </a:xfrm>
        </p:spPr>
        <p:txBody>
          <a:bodyPr/>
          <a:lstStyle>
            <a:lvl1pPr marL="0" indent="0">
              <a:buNone/>
              <a:defRPr sz="4061">
                <a:solidFill>
                  <a:srgbClr val="FFFFFF"/>
                </a:solidFill>
              </a:defRPr>
            </a:lvl1pPr>
            <a:lvl2pPr marL="580233" indent="0">
              <a:buNone/>
              <a:defRPr sz="3553"/>
            </a:lvl2pPr>
            <a:lvl3pPr marL="1160465" indent="0">
              <a:buNone/>
              <a:defRPr sz="3046"/>
            </a:lvl3pPr>
            <a:lvl4pPr marL="1740698" indent="0">
              <a:buNone/>
              <a:defRPr sz="2538"/>
            </a:lvl4pPr>
            <a:lvl5pPr marL="2320930" indent="0">
              <a:buNone/>
              <a:defRPr sz="2538"/>
            </a:lvl5pPr>
            <a:lvl6pPr marL="2901163" indent="0">
              <a:buNone/>
              <a:defRPr sz="2538"/>
            </a:lvl6pPr>
            <a:lvl7pPr marL="3481395" indent="0">
              <a:buNone/>
              <a:defRPr sz="2538"/>
            </a:lvl7pPr>
            <a:lvl8pPr marL="4061628" indent="0">
              <a:buNone/>
              <a:defRPr sz="2538"/>
            </a:lvl8pPr>
            <a:lvl9pPr marL="4641860" indent="0">
              <a:buNone/>
              <a:defRPr sz="2538"/>
            </a:lvl9pPr>
          </a:lstStyle>
          <a:p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746098" y="5020317"/>
            <a:ext cx="5449610" cy="452174"/>
          </a:xfrm>
        </p:spPr>
        <p:txBody>
          <a:bodyPr/>
          <a:lstStyle>
            <a:lvl1pPr marL="0" indent="0">
              <a:buNone/>
              <a:defRPr sz="1777" b="1"/>
            </a:lvl1pPr>
            <a:lvl2pPr marL="580233" indent="0">
              <a:buNone/>
              <a:defRPr sz="1523"/>
            </a:lvl2pPr>
            <a:lvl3pPr marL="1160465" indent="0">
              <a:buNone/>
              <a:defRPr sz="1269"/>
            </a:lvl3pPr>
            <a:lvl4pPr marL="1740698" indent="0">
              <a:buNone/>
              <a:defRPr sz="1142"/>
            </a:lvl4pPr>
            <a:lvl5pPr marL="2320930" indent="0">
              <a:buNone/>
              <a:defRPr sz="1142"/>
            </a:lvl5pPr>
            <a:lvl6pPr marL="2901163" indent="0">
              <a:buNone/>
              <a:defRPr sz="1142"/>
            </a:lvl6pPr>
            <a:lvl7pPr marL="3481395" indent="0">
              <a:buNone/>
              <a:defRPr sz="1142"/>
            </a:lvl7pPr>
            <a:lvl8pPr marL="4061628" indent="0">
              <a:buNone/>
              <a:defRPr sz="1142"/>
            </a:lvl8pPr>
            <a:lvl9pPr marL="4641860" indent="0">
              <a:buNone/>
              <a:defRPr sz="114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5"/>
          </p:nvPr>
        </p:nvSpPr>
        <p:spPr>
          <a:xfrm>
            <a:off x="746098" y="5536255"/>
            <a:ext cx="5449610" cy="452174"/>
          </a:xfrm>
        </p:spPr>
        <p:txBody>
          <a:bodyPr/>
          <a:lstStyle>
            <a:lvl1pPr marL="0" indent="0">
              <a:buNone/>
              <a:defRPr sz="1777" b="0" i="1"/>
            </a:lvl1pPr>
            <a:lvl2pPr marL="580233" indent="0">
              <a:buNone/>
              <a:defRPr sz="1523"/>
            </a:lvl2pPr>
            <a:lvl3pPr marL="1160465" indent="0">
              <a:buNone/>
              <a:defRPr sz="1269"/>
            </a:lvl3pPr>
            <a:lvl4pPr marL="1740698" indent="0">
              <a:buNone/>
              <a:defRPr sz="1142"/>
            </a:lvl4pPr>
            <a:lvl5pPr marL="2320930" indent="0">
              <a:buNone/>
              <a:defRPr sz="1142"/>
            </a:lvl5pPr>
            <a:lvl6pPr marL="2901163" indent="0">
              <a:buNone/>
              <a:defRPr sz="1142"/>
            </a:lvl6pPr>
            <a:lvl7pPr marL="3481395" indent="0">
              <a:buNone/>
              <a:defRPr sz="1142"/>
            </a:lvl7pPr>
            <a:lvl8pPr marL="4061628" indent="0">
              <a:buNone/>
              <a:defRPr sz="1142"/>
            </a:lvl8pPr>
            <a:lvl9pPr marL="4641860" indent="0">
              <a:buNone/>
              <a:defRPr sz="114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-84784"/>
            <a:ext cx="10972801" cy="1143000"/>
          </a:xfrm>
        </p:spPr>
        <p:txBody>
          <a:bodyPr anchor="b">
            <a:normAutofit/>
          </a:bodyPr>
          <a:lstStyle>
            <a:lvl1pPr algn="l">
              <a:defRPr sz="3807">
                <a:solidFill>
                  <a:srgbClr val="203B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60409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5F4-EC69-7746-BAD2-070A7B0AB58E}" type="datetime1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CF7F-0B70-3C48-B91D-3F54CE726B31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-84784"/>
            <a:ext cx="10972801" cy="1143000"/>
          </a:xfrm>
        </p:spPr>
        <p:txBody>
          <a:bodyPr anchor="b">
            <a:normAutofit/>
          </a:bodyPr>
          <a:lstStyle>
            <a:lvl1pPr algn="l">
              <a:defRPr sz="3807">
                <a:solidFill>
                  <a:srgbClr val="203B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739368" y="1632050"/>
            <a:ext cx="10687443" cy="3641783"/>
          </a:xfrm>
        </p:spPr>
        <p:txBody>
          <a:bodyPr/>
          <a:lstStyle>
            <a:lvl1pPr marL="0" indent="0">
              <a:buNone/>
              <a:defRPr sz="1777"/>
            </a:lvl1pPr>
            <a:lvl2pPr marL="580233" indent="0">
              <a:buNone/>
              <a:defRPr sz="1523"/>
            </a:lvl2pPr>
            <a:lvl3pPr marL="1160465" indent="0">
              <a:buNone/>
              <a:defRPr sz="1269"/>
            </a:lvl3pPr>
            <a:lvl4pPr marL="1740698" indent="0">
              <a:buNone/>
              <a:defRPr sz="1142"/>
            </a:lvl4pPr>
            <a:lvl5pPr marL="2320930" indent="0">
              <a:buNone/>
              <a:defRPr sz="1142"/>
            </a:lvl5pPr>
            <a:lvl6pPr marL="2901163" indent="0">
              <a:buNone/>
              <a:defRPr sz="1142"/>
            </a:lvl6pPr>
            <a:lvl7pPr marL="3481395" indent="0">
              <a:buNone/>
              <a:defRPr sz="1142"/>
            </a:lvl7pPr>
            <a:lvl8pPr marL="4061628" indent="0">
              <a:buNone/>
              <a:defRPr sz="1142"/>
            </a:lvl8pPr>
            <a:lvl9pPr marL="4641860" indent="0">
              <a:buNone/>
              <a:defRPr sz="114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66355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5068" y="1294932"/>
            <a:ext cx="9757311" cy="1143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6726">
                <a:solidFill>
                  <a:srgbClr val="203B92"/>
                </a:solidFill>
              </a:defRPr>
            </a:lvl1pPr>
          </a:lstStyle>
          <a:p>
            <a:r>
              <a:rPr lang="en-US"/>
              <a:t>Click to edit Master title style.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5F4-EC69-7746-BAD2-070A7B0AB58E}" type="datetime1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468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5F4-EC69-7746-BAD2-070A7B0AB58E}" type="datetime1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5068" y="1294932"/>
            <a:ext cx="9757311" cy="1143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6726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style.</a:t>
            </a:r>
          </a:p>
        </p:txBody>
      </p:sp>
    </p:spTree>
    <p:extLst>
      <p:ext uri="{BB962C8B-B14F-4D97-AF65-F5344CB8AC3E}">
        <p14:creationId xmlns:p14="http://schemas.microsoft.com/office/powerpoint/2010/main" val="335491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873B-0516-4FF0-B057-92972B401623}" type="datetime1">
              <a:rPr lang="en-US" smtClean="0"/>
              <a:t>3/10/25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8861-3839-4FB4-9B16-25BBAC2D90A5}" type="slidenum">
              <a:rPr lang="en-US" smtClean="0"/>
              <a:t>‹N°›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-1"/>
            <a:ext cx="10682514" cy="319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218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5F4-EC69-7746-BAD2-070A7B0AB58E}" type="datetime1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CF7F-0B70-3C48-B91D-3F54CE726B3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411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5F4-EC69-7746-BAD2-070A7B0AB58E}" type="datetime1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CF7F-0B70-3C48-B91D-3F54CE726B3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585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5F4-EC69-7746-BAD2-070A7B0AB58E}" type="datetime1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CF7F-0B70-3C48-B91D-3F54CE726B3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879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5F4-EC69-7746-BAD2-070A7B0AB58E}" type="datetime1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CF7F-0B70-3C48-B91D-3F54CE726B3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733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0"/>
          </a:xfrm>
        </p:spPr>
        <p:txBody>
          <a:bodyPr anchor="b"/>
          <a:lstStyle>
            <a:lvl1pPr algn="l">
              <a:defRPr sz="253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4061"/>
            </a:lvl1pPr>
            <a:lvl2pPr>
              <a:defRPr sz="3553"/>
            </a:lvl2pPr>
            <a:lvl3pPr>
              <a:defRPr sz="3046"/>
            </a:lvl3pPr>
            <a:lvl4pPr>
              <a:defRPr sz="2538"/>
            </a:lvl4pPr>
            <a:lvl5pPr>
              <a:defRPr sz="2538"/>
            </a:lvl5pPr>
            <a:lvl6pPr>
              <a:defRPr sz="2538"/>
            </a:lvl6pPr>
            <a:lvl7pPr>
              <a:defRPr sz="2538"/>
            </a:lvl7pPr>
            <a:lvl8pPr>
              <a:defRPr sz="2538"/>
            </a:lvl8pPr>
            <a:lvl9pPr>
              <a:defRPr sz="25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777"/>
            </a:lvl1pPr>
            <a:lvl2pPr marL="580233" indent="0">
              <a:buNone/>
              <a:defRPr sz="1523"/>
            </a:lvl2pPr>
            <a:lvl3pPr marL="1160465" indent="0">
              <a:buNone/>
              <a:defRPr sz="1269"/>
            </a:lvl3pPr>
            <a:lvl4pPr marL="1740698" indent="0">
              <a:buNone/>
              <a:defRPr sz="1142"/>
            </a:lvl4pPr>
            <a:lvl5pPr marL="2320930" indent="0">
              <a:buNone/>
              <a:defRPr sz="1142"/>
            </a:lvl5pPr>
            <a:lvl6pPr marL="2901163" indent="0">
              <a:buNone/>
              <a:defRPr sz="1142"/>
            </a:lvl6pPr>
            <a:lvl7pPr marL="3481395" indent="0">
              <a:buNone/>
              <a:defRPr sz="1142"/>
            </a:lvl7pPr>
            <a:lvl8pPr marL="4061628" indent="0">
              <a:buNone/>
              <a:defRPr sz="1142"/>
            </a:lvl8pPr>
            <a:lvl9pPr marL="4641860" indent="0">
              <a:buNone/>
              <a:defRPr sz="114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3511-E2B1-884D-9189-5EF736AF1ECC}" type="datetime1">
              <a:rPr lang="en-US" smtClean="0"/>
              <a:t>3/10/25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CF7F-0B70-3C48-B91D-3F54CE726B3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718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9"/>
          </a:xfrm>
        </p:spPr>
        <p:txBody>
          <a:bodyPr anchor="b"/>
          <a:lstStyle>
            <a:lvl1pPr algn="l">
              <a:defRPr sz="253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4061"/>
            </a:lvl1pPr>
            <a:lvl2pPr marL="580233" indent="0">
              <a:buNone/>
              <a:defRPr sz="3553"/>
            </a:lvl2pPr>
            <a:lvl3pPr marL="1160465" indent="0">
              <a:buNone/>
              <a:defRPr sz="3046"/>
            </a:lvl3pPr>
            <a:lvl4pPr marL="1740698" indent="0">
              <a:buNone/>
              <a:defRPr sz="2538"/>
            </a:lvl4pPr>
            <a:lvl5pPr marL="2320930" indent="0">
              <a:buNone/>
              <a:defRPr sz="2538"/>
            </a:lvl5pPr>
            <a:lvl6pPr marL="2901163" indent="0">
              <a:buNone/>
              <a:defRPr sz="2538"/>
            </a:lvl6pPr>
            <a:lvl7pPr marL="3481395" indent="0">
              <a:buNone/>
              <a:defRPr sz="2538"/>
            </a:lvl7pPr>
            <a:lvl8pPr marL="4061628" indent="0">
              <a:buNone/>
              <a:defRPr sz="2538"/>
            </a:lvl8pPr>
            <a:lvl9pPr marL="4641860" indent="0">
              <a:buNone/>
              <a:defRPr sz="253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1"/>
          </a:xfrm>
        </p:spPr>
        <p:txBody>
          <a:bodyPr/>
          <a:lstStyle>
            <a:lvl1pPr marL="0" indent="0">
              <a:buNone/>
              <a:defRPr sz="1777"/>
            </a:lvl1pPr>
            <a:lvl2pPr marL="580233" indent="0">
              <a:buNone/>
              <a:defRPr sz="1523"/>
            </a:lvl2pPr>
            <a:lvl3pPr marL="1160465" indent="0">
              <a:buNone/>
              <a:defRPr sz="1269"/>
            </a:lvl3pPr>
            <a:lvl4pPr marL="1740698" indent="0">
              <a:buNone/>
              <a:defRPr sz="1142"/>
            </a:lvl4pPr>
            <a:lvl5pPr marL="2320930" indent="0">
              <a:buNone/>
              <a:defRPr sz="1142"/>
            </a:lvl5pPr>
            <a:lvl6pPr marL="2901163" indent="0">
              <a:buNone/>
              <a:defRPr sz="1142"/>
            </a:lvl6pPr>
            <a:lvl7pPr marL="3481395" indent="0">
              <a:buNone/>
              <a:defRPr sz="1142"/>
            </a:lvl7pPr>
            <a:lvl8pPr marL="4061628" indent="0">
              <a:buNone/>
              <a:defRPr sz="1142"/>
            </a:lvl8pPr>
            <a:lvl9pPr marL="4641860" indent="0">
              <a:buNone/>
              <a:defRPr sz="114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6052-2F4A-CC4E-8613-67A13963976B}" type="datetime1">
              <a:rPr lang="en-US" smtClean="0"/>
              <a:t>3/10/25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CF7F-0B70-3C48-B91D-3F54CE726B3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832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AEC5-C1CF-7D4E-BE95-CC73E715A441}" type="datetime1">
              <a:rPr lang="en-US" smtClean="0"/>
              <a:t>3/10/25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CF7F-0B70-3C48-B91D-3F54CE726B3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557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7967" y="274640"/>
            <a:ext cx="270086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1136" y="274640"/>
            <a:ext cx="7903634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354C-DE4E-844D-9CC8-1B0BD02ABB5D}" type="datetime1">
              <a:rPr lang="en-US" smtClean="0"/>
              <a:t>3/10/25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CF7F-0B70-3C48-B91D-3F54CE726B3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792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43D1-9FA1-47C0-A961-FFED1D91D84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1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964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3E43-5AD8-46F6-942E-4FE89A330866}" type="datetime1">
              <a:rPr lang="en-US" smtClean="0"/>
              <a:t>3/10/25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8861-3839-4FB4-9B16-25BBAC2D90A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31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16C8-9404-4CFB-8273-F026D1090ADA}" type="datetime1">
              <a:rPr lang="en-US" smtClean="0"/>
              <a:t>3/10/25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8861-3839-4FB4-9B16-25BBAC2D90A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7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image" Target="../media/image4.emf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65.xml"/><Relationship Id="rId34" Type="http://schemas.openxmlformats.org/officeDocument/2006/relationships/slideLayout" Target="../slideLayouts/slideLayout78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33" Type="http://schemas.openxmlformats.org/officeDocument/2006/relationships/slideLayout" Target="../slideLayouts/slideLayout77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32" Type="http://schemas.openxmlformats.org/officeDocument/2006/relationships/slideLayout" Target="../slideLayouts/slideLayout76.xml"/><Relationship Id="rId37" Type="http://schemas.openxmlformats.org/officeDocument/2006/relationships/image" Target="../media/image4.emf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36" Type="http://schemas.openxmlformats.org/officeDocument/2006/relationships/theme" Target="../theme/theme3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7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Relationship Id="rId35" Type="http://schemas.openxmlformats.org/officeDocument/2006/relationships/slideLayout" Target="../slideLayouts/slideLayout79.xml"/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6FF9FCCD-3E01-5142-B299-41523835065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45168"/>
            <a:ext cx="9436100" cy="2588374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-12700" y="6333459"/>
            <a:ext cx="12225974" cy="546766"/>
            <a:chOff x="0" y="6639439"/>
            <a:chExt cx="12225974" cy="23725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6639439"/>
              <a:ext cx="11852034" cy="235619"/>
            </a:xfrm>
            <a:prstGeom prst="rect">
              <a:avLst/>
            </a:prstGeom>
            <a:blipFill>
              <a:blip r:embed="rId1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11793910" y="6641070"/>
              <a:ext cx="432064" cy="235619"/>
            </a:xfrm>
            <a:prstGeom prst="rect">
              <a:avLst/>
            </a:prstGeom>
            <a:solidFill>
              <a:srgbClr val="0020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115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360F7-4EBB-4426-8449-958F891385AB}" type="datetime1">
              <a:rPr lang="en-US" smtClean="0"/>
              <a:t>3/10/25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1" y="6411580"/>
            <a:ext cx="432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10A681"/>
                </a:solidFill>
              </a:defRPr>
            </a:lvl1pPr>
          </a:lstStyle>
          <a:p>
            <a:fld id="{357B8861-3839-4FB4-9B16-25BBAC2D90A5}" type="slidenum">
              <a:rPr lang="en-US" smtClean="0"/>
              <a:pPr/>
              <a:t>‹N°›</a:t>
            </a:fld>
            <a:endParaRPr lang="en-US" sz="1400"/>
          </a:p>
        </p:txBody>
      </p:sp>
      <p:sp>
        <p:nvSpPr>
          <p:cNvPr id="23" name="Pentagon 22">
            <a:hlinkClick r:id="" action="ppaction://hlinkshowjump?jump=previousslide"/>
          </p:cNvPr>
          <p:cNvSpPr/>
          <p:nvPr userDrawn="1"/>
        </p:nvSpPr>
        <p:spPr>
          <a:xfrm rot="10800000">
            <a:off x="172448" y="6519072"/>
            <a:ext cx="192462" cy="150140"/>
          </a:xfrm>
          <a:prstGeom prst="homePlate">
            <a:avLst/>
          </a:prstGeom>
          <a:solidFill>
            <a:srgbClr val="F88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entagon 23">
            <a:hlinkClick r:id="" action="ppaction://hlinkshowjump?jump=nextslide"/>
          </p:cNvPr>
          <p:cNvSpPr/>
          <p:nvPr userDrawn="1"/>
        </p:nvSpPr>
        <p:spPr>
          <a:xfrm>
            <a:off x="11935216" y="6519072"/>
            <a:ext cx="192462" cy="150140"/>
          </a:xfrm>
          <a:prstGeom prst="homePlate">
            <a:avLst/>
          </a:prstGeom>
          <a:solidFill>
            <a:srgbClr val="F88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930579" y="4911"/>
            <a:ext cx="1996785" cy="74127"/>
            <a:chOff x="0" y="3780698"/>
            <a:chExt cx="9208638" cy="110389"/>
          </a:xfrm>
        </p:grpSpPr>
        <p:sp>
          <p:nvSpPr>
            <p:cNvPr id="27" name="Rectangle 26"/>
            <p:cNvSpPr/>
            <p:nvPr/>
          </p:nvSpPr>
          <p:spPr>
            <a:xfrm>
              <a:off x="0" y="3780698"/>
              <a:ext cx="3589362" cy="10814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589362" y="3780709"/>
              <a:ext cx="2685006" cy="106247"/>
            </a:xfrm>
            <a:prstGeom prst="rect">
              <a:avLst/>
            </a:prstGeom>
            <a:solidFill>
              <a:srgbClr val="10A6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274368" y="3784840"/>
              <a:ext cx="2934270" cy="106247"/>
            </a:xfrm>
            <a:prstGeom prst="rect">
              <a:avLst/>
            </a:prstGeom>
            <a:solidFill>
              <a:srgbClr val="F88F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 descr="A picture containing logo&#10;&#10;Description automatically generated">
            <a:extLst>
              <a:ext uri="{FF2B5EF4-FFF2-40B4-BE49-F238E27FC236}">
                <a16:creationId xmlns:a16="http://schemas.microsoft.com/office/drawing/2014/main" id="{BB8E1926-36DB-9B48-AB96-9E9112407A4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359" y="6364752"/>
            <a:ext cx="983241" cy="46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4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g object 16"/>
          <p:cNvSpPr/>
          <p:nvPr userDrawn="1"/>
        </p:nvSpPr>
        <p:spPr>
          <a:xfrm>
            <a:off x="10465952" y="6387867"/>
            <a:ext cx="653220" cy="228869"/>
          </a:xfrm>
          <a:custGeom>
            <a:avLst/>
            <a:gdLst/>
            <a:ahLst/>
            <a:cxnLst/>
            <a:rect l="l" t="t" r="r" b="b"/>
            <a:pathLst>
              <a:path w="482600" h="180339">
                <a:moveTo>
                  <a:pt x="482460" y="0"/>
                </a:moveTo>
                <a:lnTo>
                  <a:pt x="0" y="0"/>
                </a:lnTo>
                <a:lnTo>
                  <a:pt x="0" y="179997"/>
                </a:lnTo>
                <a:lnTo>
                  <a:pt x="482460" y="179997"/>
                </a:lnTo>
                <a:lnTo>
                  <a:pt x="482460" y="0"/>
                </a:lnTo>
                <a:close/>
              </a:path>
            </a:pathLst>
          </a:custGeom>
          <a:solidFill>
            <a:srgbClr val="2951A3"/>
          </a:solidFill>
        </p:spPr>
        <p:txBody>
          <a:bodyPr wrap="square" lIns="0" tIns="0" rIns="0" bIns="0" rtlCol="0"/>
          <a:lstStyle/>
          <a:p>
            <a:endParaRPr sz="2284"/>
          </a:p>
        </p:txBody>
      </p:sp>
      <p:sp>
        <p:nvSpPr>
          <p:cNvPr id="8" name="bg object 17"/>
          <p:cNvSpPr/>
          <p:nvPr userDrawn="1"/>
        </p:nvSpPr>
        <p:spPr>
          <a:xfrm>
            <a:off x="10110240" y="6387867"/>
            <a:ext cx="325750" cy="228869"/>
          </a:xfrm>
          <a:custGeom>
            <a:avLst/>
            <a:gdLst/>
            <a:ahLst/>
            <a:cxnLst/>
            <a:rect l="l" t="t" r="r" b="b"/>
            <a:pathLst>
              <a:path w="240665" h="180339">
                <a:moveTo>
                  <a:pt x="240436" y="0"/>
                </a:moveTo>
                <a:lnTo>
                  <a:pt x="0" y="0"/>
                </a:lnTo>
                <a:lnTo>
                  <a:pt x="0" y="179997"/>
                </a:lnTo>
                <a:lnTo>
                  <a:pt x="240436" y="179997"/>
                </a:lnTo>
                <a:lnTo>
                  <a:pt x="240436" y="0"/>
                </a:lnTo>
                <a:close/>
              </a:path>
            </a:pathLst>
          </a:custGeom>
          <a:solidFill>
            <a:srgbClr val="00A887"/>
          </a:solidFill>
        </p:spPr>
        <p:txBody>
          <a:bodyPr wrap="square" lIns="0" tIns="0" rIns="0" bIns="0" rtlCol="0"/>
          <a:lstStyle/>
          <a:p>
            <a:endParaRPr sz="2284"/>
          </a:p>
        </p:txBody>
      </p:sp>
      <p:sp>
        <p:nvSpPr>
          <p:cNvPr id="9" name="bg object 18"/>
          <p:cNvSpPr/>
          <p:nvPr userDrawn="1"/>
        </p:nvSpPr>
        <p:spPr>
          <a:xfrm>
            <a:off x="11149237" y="6387867"/>
            <a:ext cx="322312" cy="228869"/>
          </a:xfrm>
          <a:custGeom>
            <a:avLst/>
            <a:gdLst/>
            <a:ahLst/>
            <a:cxnLst/>
            <a:rect l="l" t="t" r="r" b="b"/>
            <a:pathLst>
              <a:path w="238125" h="180339">
                <a:moveTo>
                  <a:pt x="237782" y="0"/>
                </a:moveTo>
                <a:lnTo>
                  <a:pt x="0" y="0"/>
                </a:lnTo>
                <a:lnTo>
                  <a:pt x="0" y="179997"/>
                </a:lnTo>
                <a:lnTo>
                  <a:pt x="237782" y="179997"/>
                </a:lnTo>
                <a:lnTo>
                  <a:pt x="237782" y="0"/>
                </a:lnTo>
                <a:close/>
              </a:path>
            </a:pathLst>
          </a:custGeom>
          <a:solidFill>
            <a:srgbClr val="F78E20"/>
          </a:solidFill>
        </p:spPr>
        <p:txBody>
          <a:bodyPr wrap="square" lIns="0" tIns="0" rIns="0" bIns="0" rtlCol="0"/>
          <a:lstStyle/>
          <a:p>
            <a:endParaRPr sz="2284"/>
          </a:p>
        </p:txBody>
      </p:sp>
      <p:pic>
        <p:nvPicPr>
          <p:cNvPr id="11" name="Picture 10" descr="SAS Logo [Full Color].pdf"/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95" y="6136742"/>
            <a:ext cx="1263464" cy="67693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855F4-EC69-7746-BAD2-070A7B0AB58E}" type="datetime1">
              <a:rPr lang="en-US" smtClean="0"/>
              <a:t>3/10/25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30575" y="6136741"/>
            <a:ext cx="10726553" cy="0"/>
          </a:xfrm>
          <a:prstGeom prst="line">
            <a:avLst/>
          </a:prstGeom>
          <a:ln w="317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0058" y="630701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23">
                <a:solidFill>
                  <a:srgbClr val="FFFFFF"/>
                </a:solidFill>
              </a:defRPr>
            </a:lvl1pPr>
          </a:lstStyle>
          <a:p>
            <a:fld id="{DB6BCF7F-0B70-3C48-B91D-3F54CE726B3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9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  <p:sldLayoutId id="2147483772" r:id="rId28"/>
    <p:sldLayoutId id="2147483773" r:id="rId29"/>
    <p:sldLayoutId id="2147483774" r:id="rId30"/>
    <p:sldLayoutId id="2147483775" r:id="rId31"/>
    <p:sldLayoutId id="2147483817" r:id="rId32"/>
    <p:sldLayoutId id="2147483818" r:id="rId33"/>
  </p:sldLayoutIdLst>
  <p:hf hdr="0" ftr="0" dt="0"/>
  <p:txStyles>
    <p:titleStyle>
      <a:lvl1pPr algn="ctr" defTabSz="580233" rtl="0" eaLnBrk="1" latinLnBrk="0" hangingPunct="1">
        <a:spcBef>
          <a:spcPct val="0"/>
        </a:spcBef>
        <a:buNone/>
        <a:defRPr sz="5584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435174" indent="-435174" algn="l" defTabSz="580233" rtl="0" eaLnBrk="1" latinLnBrk="0" hangingPunct="1">
        <a:spcBef>
          <a:spcPct val="20000"/>
        </a:spcBef>
        <a:buFont typeface="Arial"/>
        <a:buChar char="•"/>
        <a:defRPr sz="4061" kern="1200">
          <a:solidFill>
            <a:schemeClr val="tx1"/>
          </a:solidFill>
          <a:latin typeface="Cambria"/>
          <a:ea typeface="+mn-ea"/>
          <a:cs typeface="Cambria"/>
        </a:defRPr>
      </a:lvl1pPr>
      <a:lvl2pPr marL="942878" indent="-362645" algn="l" defTabSz="580233" rtl="0" eaLnBrk="1" latinLnBrk="0" hangingPunct="1">
        <a:spcBef>
          <a:spcPct val="20000"/>
        </a:spcBef>
        <a:buFont typeface="Arial"/>
        <a:buChar char="–"/>
        <a:defRPr sz="3553" kern="1200">
          <a:solidFill>
            <a:schemeClr val="tx1"/>
          </a:solidFill>
          <a:latin typeface="Cambria"/>
          <a:ea typeface="+mn-ea"/>
          <a:cs typeface="Cambria"/>
        </a:defRPr>
      </a:lvl2pPr>
      <a:lvl3pPr marL="1450581" indent="-290116" algn="l" defTabSz="580233" rtl="0" eaLnBrk="1" latinLnBrk="0" hangingPunct="1">
        <a:spcBef>
          <a:spcPct val="20000"/>
        </a:spcBef>
        <a:buFont typeface="Arial"/>
        <a:buChar char="•"/>
        <a:defRPr sz="3046" kern="1200">
          <a:solidFill>
            <a:schemeClr val="tx1"/>
          </a:solidFill>
          <a:latin typeface="Cambria"/>
          <a:ea typeface="+mn-ea"/>
          <a:cs typeface="Cambria"/>
        </a:defRPr>
      </a:lvl3pPr>
      <a:lvl4pPr marL="2030814" indent="-290116" algn="l" defTabSz="580233" rtl="0" eaLnBrk="1" latinLnBrk="0" hangingPunct="1">
        <a:spcBef>
          <a:spcPct val="20000"/>
        </a:spcBef>
        <a:buFont typeface="Arial"/>
        <a:buChar char="–"/>
        <a:defRPr sz="2538" kern="1200">
          <a:solidFill>
            <a:schemeClr val="tx1"/>
          </a:solidFill>
          <a:latin typeface="Cambria"/>
          <a:ea typeface="+mn-ea"/>
          <a:cs typeface="Cambria"/>
        </a:defRPr>
      </a:lvl4pPr>
      <a:lvl5pPr marL="2611046" indent="-290116" algn="l" defTabSz="580233" rtl="0" eaLnBrk="1" latinLnBrk="0" hangingPunct="1">
        <a:spcBef>
          <a:spcPct val="20000"/>
        </a:spcBef>
        <a:buFont typeface="Arial"/>
        <a:buChar char="»"/>
        <a:defRPr sz="2538" kern="1200">
          <a:solidFill>
            <a:schemeClr val="tx1"/>
          </a:solidFill>
          <a:latin typeface="Cambria"/>
          <a:ea typeface="+mn-ea"/>
          <a:cs typeface="Cambria"/>
        </a:defRPr>
      </a:lvl5pPr>
      <a:lvl6pPr marL="3191279" indent="-290116" algn="l" defTabSz="580233" rtl="0" eaLnBrk="1" latinLnBrk="0" hangingPunct="1">
        <a:spcBef>
          <a:spcPct val="20000"/>
        </a:spcBef>
        <a:buFont typeface="Arial"/>
        <a:buChar char="•"/>
        <a:defRPr sz="2538" kern="1200">
          <a:solidFill>
            <a:schemeClr val="tx1"/>
          </a:solidFill>
          <a:latin typeface="+mn-lt"/>
          <a:ea typeface="+mn-ea"/>
          <a:cs typeface="+mn-cs"/>
        </a:defRPr>
      </a:lvl6pPr>
      <a:lvl7pPr marL="3771511" indent="-290116" algn="l" defTabSz="580233" rtl="0" eaLnBrk="1" latinLnBrk="0" hangingPunct="1">
        <a:spcBef>
          <a:spcPct val="20000"/>
        </a:spcBef>
        <a:buFont typeface="Arial"/>
        <a:buChar char="•"/>
        <a:defRPr sz="2538" kern="1200">
          <a:solidFill>
            <a:schemeClr val="tx1"/>
          </a:solidFill>
          <a:latin typeface="+mn-lt"/>
          <a:ea typeface="+mn-ea"/>
          <a:cs typeface="+mn-cs"/>
        </a:defRPr>
      </a:lvl7pPr>
      <a:lvl8pPr marL="4351744" indent="-290116" algn="l" defTabSz="580233" rtl="0" eaLnBrk="1" latinLnBrk="0" hangingPunct="1">
        <a:spcBef>
          <a:spcPct val="20000"/>
        </a:spcBef>
        <a:buFont typeface="Arial"/>
        <a:buChar char="•"/>
        <a:defRPr sz="2538" kern="1200">
          <a:solidFill>
            <a:schemeClr val="tx1"/>
          </a:solidFill>
          <a:latin typeface="+mn-lt"/>
          <a:ea typeface="+mn-ea"/>
          <a:cs typeface="+mn-cs"/>
        </a:defRPr>
      </a:lvl8pPr>
      <a:lvl9pPr marL="4931976" indent="-290116" algn="l" defTabSz="580233" rtl="0" eaLnBrk="1" latinLnBrk="0" hangingPunct="1">
        <a:spcBef>
          <a:spcPct val="20000"/>
        </a:spcBef>
        <a:buFont typeface="Arial"/>
        <a:buChar char="•"/>
        <a:defRPr sz="25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0233" rtl="0" eaLnBrk="1" latinLnBrk="0" hangingPunct="1">
        <a:defRPr sz="2284" kern="1200">
          <a:solidFill>
            <a:schemeClr val="tx1"/>
          </a:solidFill>
          <a:latin typeface="+mn-lt"/>
          <a:ea typeface="+mn-ea"/>
          <a:cs typeface="+mn-cs"/>
        </a:defRPr>
      </a:lvl1pPr>
      <a:lvl2pPr marL="580233" algn="l" defTabSz="580233" rtl="0" eaLnBrk="1" latinLnBrk="0" hangingPunct="1">
        <a:defRPr sz="2284" kern="1200">
          <a:solidFill>
            <a:schemeClr val="tx1"/>
          </a:solidFill>
          <a:latin typeface="+mn-lt"/>
          <a:ea typeface="+mn-ea"/>
          <a:cs typeface="+mn-cs"/>
        </a:defRPr>
      </a:lvl2pPr>
      <a:lvl3pPr marL="1160465" algn="l" defTabSz="580233" rtl="0" eaLnBrk="1" latinLnBrk="0" hangingPunct="1">
        <a:defRPr sz="2284" kern="1200">
          <a:solidFill>
            <a:schemeClr val="tx1"/>
          </a:solidFill>
          <a:latin typeface="+mn-lt"/>
          <a:ea typeface="+mn-ea"/>
          <a:cs typeface="+mn-cs"/>
        </a:defRPr>
      </a:lvl3pPr>
      <a:lvl4pPr marL="1740698" algn="l" defTabSz="580233" rtl="0" eaLnBrk="1" latinLnBrk="0" hangingPunct="1">
        <a:defRPr sz="2284" kern="1200">
          <a:solidFill>
            <a:schemeClr val="tx1"/>
          </a:solidFill>
          <a:latin typeface="+mn-lt"/>
          <a:ea typeface="+mn-ea"/>
          <a:cs typeface="+mn-cs"/>
        </a:defRPr>
      </a:lvl4pPr>
      <a:lvl5pPr marL="2320930" algn="l" defTabSz="580233" rtl="0" eaLnBrk="1" latinLnBrk="0" hangingPunct="1">
        <a:defRPr sz="2284" kern="1200">
          <a:solidFill>
            <a:schemeClr val="tx1"/>
          </a:solidFill>
          <a:latin typeface="+mn-lt"/>
          <a:ea typeface="+mn-ea"/>
          <a:cs typeface="+mn-cs"/>
        </a:defRPr>
      </a:lvl5pPr>
      <a:lvl6pPr marL="2901163" algn="l" defTabSz="580233" rtl="0" eaLnBrk="1" latinLnBrk="0" hangingPunct="1">
        <a:defRPr sz="2284" kern="1200">
          <a:solidFill>
            <a:schemeClr val="tx1"/>
          </a:solidFill>
          <a:latin typeface="+mn-lt"/>
          <a:ea typeface="+mn-ea"/>
          <a:cs typeface="+mn-cs"/>
        </a:defRPr>
      </a:lvl6pPr>
      <a:lvl7pPr marL="3481395" algn="l" defTabSz="580233" rtl="0" eaLnBrk="1" latinLnBrk="0" hangingPunct="1">
        <a:defRPr sz="2284" kern="1200">
          <a:solidFill>
            <a:schemeClr val="tx1"/>
          </a:solidFill>
          <a:latin typeface="+mn-lt"/>
          <a:ea typeface="+mn-ea"/>
          <a:cs typeface="+mn-cs"/>
        </a:defRPr>
      </a:lvl7pPr>
      <a:lvl8pPr marL="4061628" algn="l" defTabSz="580233" rtl="0" eaLnBrk="1" latinLnBrk="0" hangingPunct="1">
        <a:defRPr sz="2284" kern="1200">
          <a:solidFill>
            <a:schemeClr val="tx1"/>
          </a:solidFill>
          <a:latin typeface="+mn-lt"/>
          <a:ea typeface="+mn-ea"/>
          <a:cs typeface="+mn-cs"/>
        </a:defRPr>
      </a:lvl8pPr>
      <a:lvl9pPr marL="4641860" algn="l" defTabSz="580233" rtl="0" eaLnBrk="1" latinLnBrk="0" hangingPunct="1">
        <a:defRPr sz="22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g object 16"/>
          <p:cNvSpPr/>
          <p:nvPr userDrawn="1"/>
        </p:nvSpPr>
        <p:spPr>
          <a:xfrm>
            <a:off x="10465952" y="6387867"/>
            <a:ext cx="653220" cy="228869"/>
          </a:xfrm>
          <a:custGeom>
            <a:avLst/>
            <a:gdLst/>
            <a:ahLst/>
            <a:cxnLst/>
            <a:rect l="l" t="t" r="r" b="b"/>
            <a:pathLst>
              <a:path w="482600" h="180339">
                <a:moveTo>
                  <a:pt x="482460" y="0"/>
                </a:moveTo>
                <a:lnTo>
                  <a:pt x="0" y="0"/>
                </a:lnTo>
                <a:lnTo>
                  <a:pt x="0" y="179997"/>
                </a:lnTo>
                <a:lnTo>
                  <a:pt x="482460" y="179997"/>
                </a:lnTo>
                <a:lnTo>
                  <a:pt x="482460" y="0"/>
                </a:lnTo>
                <a:close/>
              </a:path>
            </a:pathLst>
          </a:custGeom>
          <a:solidFill>
            <a:srgbClr val="2951A3"/>
          </a:solidFill>
        </p:spPr>
        <p:txBody>
          <a:bodyPr wrap="square" lIns="0" tIns="0" rIns="0" bIns="0" rtlCol="0"/>
          <a:lstStyle/>
          <a:p>
            <a:endParaRPr sz="2284"/>
          </a:p>
        </p:txBody>
      </p:sp>
      <p:sp>
        <p:nvSpPr>
          <p:cNvPr id="8" name="bg object 17"/>
          <p:cNvSpPr/>
          <p:nvPr userDrawn="1"/>
        </p:nvSpPr>
        <p:spPr>
          <a:xfrm>
            <a:off x="10110240" y="6387867"/>
            <a:ext cx="325750" cy="228869"/>
          </a:xfrm>
          <a:custGeom>
            <a:avLst/>
            <a:gdLst/>
            <a:ahLst/>
            <a:cxnLst/>
            <a:rect l="l" t="t" r="r" b="b"/>
            <a:pathLst>
              <a:path w="240665" h="180339">
                <a:moveTo>
                  <a:pt x="240436" y="0"/>
                </a:moveTo>
                <a:lnTo>
                  <a:pt x="0" y="0"/>
                </a:lnTo>
                <a:lnTo>
                  <a:pt x="0" y="179997"/>
                </a:lnTo>
                <a:lnTo>
                  <a:pt x="240436" y="179997"/>
                </a:lnTo>
                <a:lnTo>
                  <a:pt x="240436" y="0"/>
                </a:lnTo>
                <a:close/>
              </a:path>
            </a:pathLst>
          </a:custGeom>
          <a:solidFill>
            <a:srgbClr val="00A887"/>
          </a:solidFill>
        </p:spPr>
        <p:txBody>
          <a:bodyPr wrap="square" lIns="0" tIns="0" rIns="0" bIns="0" rtlCol="0"/>
          <a:lstStyle/>
          <a:p>
            <a:endParaRPr sz="2284"/>
          </a:p>
        </p:txBody>
      </p:sp>
      <p:sp>
        <p:nvSpPr>
          <p:cNvPr id="9" name="bg object 18"/>
          <p:cNvSpPr/>
          <p:nvPr userDrawn="1"/>
        </p:nvSpPr>
        <p:spPr>
          <a:xfrm>
            <a:off x="11149237" y="6387867"/>
            <a:ext cx="322312" cy="228869"/>
          </a:xfrm>
          <a:custGeom>
            <a:avLst/>
            <a:gdLst/>
            <a:ahLst/>
            <a:cxnLst/>
            <a:rect l="l" t="t" r="r" b="b"/>
            <a:pathLst>
              <a:path w="238125" h="180339">
                <a:moveTo>
                  <a:pt x="237782" y="0"/>
                </a:moveTo>
                <a:lnTo>
                  <a:pt x="0" y="0"/>
                </a:lnTo>
                <a:lnTo>
                  <a:pt x="0" y="179997"/>
                </a:lnTo>
                <a:lnTo>
                  <a:pt x="237782" y="179997"/>
                </a:lnTo>
                <a:lnTo>
                  <a:pt x="237782" y="0"/>
                </a:lnTo>
                <a:close/>
              </a:path>
            </a:pathLst>
          </a:custGeom>
          <a:solidFill>
            <a:srgbClr val="F78E20"/>
          </a:solidFill>
        </p:spPr>
        <p:txBody>
          <a:bodyPr wrap="square" lIns="0" tIns="0" rIns="0" bIns="0" rtlCol="0"/>
          <a:lstStyle/>
          <a:p>
            <a:endParaRPr sz="2284"/>
          </a:p>
        </p:txBody>
      </p:sp>
      <p:pic>
        <p:nvPicPr>
          <p:cNvPr id="11" name="Picture 10" descr="SAS Logo [Full Color].pdf"/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95" y="6136742"/>
            <a:ext cx="1263464" cy="67693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855F4-EC69-7746-BAD2-070A7B0AB58E}" type="datetime1">
              <a:rPr lang="en-US" smtClean="0"/>
              <a:t>3/10/25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30575" y="6136741"/>
            <a:ext cx="10726553" cy="0"/>
          </a:xfrm>
          <a:prstGeom prst="line">
            <a:avLst/>
          </a:prstGeom>
          <a:ln w="317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0058" y="630701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23">
                <a:solidFill>
                  <a:srgbClr val="FFFFFF"/>
                </a:solidFill>
              </a:defRPr>
            </a:lvl1pPr>
          </a:lstStyle>
          <a:p>
            <a:fld id="{DB6BCF7F-0B70-3C48-B91D-3F54CE726B3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7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  <p:sldLayoutId id="2147483801" r:id="rId20"/>
    <p:sldLayoutId id="2147483802" r:id="rId21"/>
    <p:sldLayoutId id="2147483803" r:id="rId22"/>
    <p:sldLayoutId id="2147483804" r:id="rId23"/>
    <p:sldLayoutId id="2147483805" r:id="rId24"/>
    <p:sldLayoutId id="2147483806" r:id="rId25"/>
    <p:sldLayoutId id="2147483807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</p:sldLayoutIdLst>
  <p:hf hdr="0" ftr="0" dt="0"/>
  <p:txStyles>
    <p:titleStyle>
      <a:lvl1pPr algn="ctr" defTabSz="580233" rtl="0" eaLnBrk="1" latinLnBrk="0" hangingPunct="1">
        <a:spcBef>
          <a:spcPct val="0"/>
        </a:spcBef>
        <a:buNone/>
        <a:defRPr sz="5584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435174" indent="-435174" algn="l" defTabSz="580233" rtl="0" eaLnBrk="1" latinLnBrk="0" hangingPunct="1">
        <a:spcBef>
          <a:spcPct val="20000"/>
        </a:spcBef>
        <a:buFont typeface="Arial"/>
        <a:buChar char="•"/>
        <a:defRPr sz="4061" kern="1200">
          <a:solidFill>
            <a:schemeClr val="tx1"/>
          </a:solidFill>
          <a:latin typeface="Cambria"/>
          <a:ea typeface="+mn-ea"/>
          <a:cs typeface="Cambria"/>
        </a:defRPr>
      </a:lvl1pPr>
      <a:lvl2pPr marL="942878" indent="-362645" algn="l" defTabSz="580233" rtl="0" eaLnBrk="1" latinLnBrk="0" hangingPunct="1">
        <a:spcBef>
          <a:spcPct val="20000"/>
        </a:spcBef>
        <a:buFont typeface="Arial"/>
        <a:buChar char="–"/>
        <a:defRPr sz="3553" kern="1200">
          <a:solidFill>
            <a:schemeClr val="tx1"/>
          </a:solidFill>
          <a:latin typeface="Cambria"/>
          <a:ea typeface="+mn-ea"/>
          <a:cs typeface="Cambria"/>
        </a:defRPr>
      </a:lvl2pPr>
      <a:lvl3pPr marL="1450581" indent="-290116" algn="l" defTabSz="580233" rtl="0" eaLnBrk="1" latinLnBrk="0" hangingPunct="1">
        <a:spcBef>
          <a:spcPct val="20000"/>
        </a:spcBef>
        <a:buFont typeface="Arial"/>
        <a:buChar char="•"/>
        <a:defRPr sz="3046" kern="1200">
          <a:solidFill>
            <a:schemeClr val="tx1"/>
          </a:solidFill>
          <a:latin typeface="Cambria"/>
          <a:ea typeface="+mn-ea"/>
          <a:cs typeface="Cambria"/>
        </a:defRPr>
      </a:lvl3pPr>
      <a:lvl4pPr marL="2030814" indent="-290116" algn="l" defTabSz="580233" rtl="0" eaLnBrk="1" latinLnBrk="0" hangingPunct="1">
        <a:spcBef>
          <a:spcPct val="20000"/>
        </a:spcBef>
        <a:buFont typeface="Arial"/>
        <a:buChar char="–"/>
        <a:defRPr sz="2538" kern="1200">
          <a:solidFill>
            <a:schemeClr val="tx1"/>
          </a:solidFill>
          <a:latin typeface="Cambria"/>
          <a:ea typeface="+mn-ea"/>
          <a:cs typeface="Cambria"/>
        </a:defRPr>
      </a:lvl4pPr>
      <a:lvl5pPr marL="2611046" indent="-290116" algn="l" defTabSz="580233" rtl="0" eaLnBrk="1" latinLnBrk="0" hangingPunct="1">
        <a:spcBef>
          <a:spcPct val="20000"/>
        </a:spcBef>
        <a:buFont typeface="Arial"/>
        <a:buChar char="»"/>
        <a:defRPr sz="2538" kern="1200">
          <a:solidFill>
            <a:schemeClr val="tx1"/>
          </a:solidFill>
          <a:latin typeface="Cambria"/>
          <a:ea typeface="+mn-ea"/>
          <a:cs typeface="Cambria"/>
        </a:defRPr>
      </a:lvl5pPr>
      <a:lvl6pPr marL="3191279" indent="-290116" algn="l" defTabSz="580233" rtl="0" eaLnBrk="1" latinLnBrk="0" hangingPunct="1">
        <a:spcBef>
          <a:spcPct val="20000"/>
        </a:spcBef>
        <a:buFont typeface="Arial"/>
        <a:buChar char="•"/>
        <a:defRPr sz="2538" kern="1200">
          <a:solidFill>
            <a:schemeClr val="tx1"/>
          </a:solidFill>
          <a:latin typeface="+mn-lt"/>
          <a:ea typeface="+mn-ea"/>
          <a:cs typeface="+mn-cs"/>
        </a:defRPr>
      </a:lvl6pPr>
      <a:lvl7pPr marL="3771511" indent="-290116" algn="l" defTabSz="580233" rtl="0" eaLnBrk="1" latinLnBrk="0" hangingPunct="1">
        <a:spcBef>
          <a:spcPct val="20000"/>
        </a:spcBef>
        <a:buFont typeface="Arial"/>
        <a:buChar char="•"/>
        <a:defRPr sz="2538" kern="1200">
          <a:solidFill>
            <a:schemeClr val="tx1"/>
          </a:solidFill>
          <a:latin typeface="+mn-lt"/>
          <a:ea typeface="+mn-ea"/>
          <a:cs typeface="+mn-cs"/>
        </a:defRPr>
      </a:lvl7pPr>
      <a:lvl8pPr marL="4351744" indent="-290116" algn="l" defTabSz="580233" rtl="0" eaLnBrk="1" latinLnBrk="0" hangingPunct="1">
        <a:spcBef>
          <a:spcPct val="20000"/>
        </a:spcBef>
        <a:buFont typeface="Arial"/>
        <a:buChar char="•"/>
        <a:defRPr sz="2538" kern="1200">
          <a:solidFill>
            <a:schemeClr val="tx1"/>
          </a:solidFill>
          <a:latin typeface="+mn-lt"/>
          <a:ea typeface="+mn-ea"/>
          <a:cs typeface="+mn-cs"/>
        </a:defRPr>
      </a:lvl8pPr>
      <a:lvl9pPr marL="4931976" indent="-290116" algn="l" defTabSz="580233" rtl="0" eaLnBrk="1" latinLnBrk="0" hangingPunct="1">
        <a:spcBef>
          <a:spcPct val="20000"/>
        </a:spcBef>
        <a:buFont typeface="Arial"/>
        <a:buChar char="•"/>
        <a:defRPr sz="25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0233" rtl="0" eaLnBrk="1" latinLnBrk="0" hangingPunct="1">
        <a:defRPr sz="2284" kern="1200">
          <a:solidFill>
            <a:schemeClr val="tx1"/>
          </a:solidFill>
          <a:latin typeface="+mn-lt"/>
          <a:ea typeface="+mn-ea"/>
          <a:cs typeface="+mn-cs"/>
        </a:defRPr>
      </a:lvl1pPr>
      <a:lvl2pPr marL="580233" algn="l" defTabSz="580233" rtl="0" eaLnBrk="1" latinLnBrk="0" hangingPunct="1">
        <a:defRPr sz="2284" kern="1200">
          <a:solidFill>
            <a:schemeClr val="tx1"/>
          </a:solidFill>
          <a:latin typeface="+mn-lt"/>
          <a:ea typeface="+mn-ea"/>
          <a:cs typeface="+mn-cs"/>
        </a:defRPr>
      </a:lvl2pPr>
      <a:lvl3pPr marL="1160465" algn="l" defTabSz="580233" rtl="0" eaLnBrk="1" latinLnBrk="0" hangingPunct="1">
        <a:defRPr sz="2284" kern="1200">
          <a:solidFill>
            <a:schemeClr val="tx1"/>
          </a:solidFill>
          <a:latin typeface="+mn-lt"/>
          <a:ea typeface="+mn-ea"/>
          <a:cs typeface="+mn-cs"/>
        </a:defRPr>
      </a:lvl3pPr>
      <a:lvl4pPr marL="1740698" algn="l" defTabSz="580233" rtl="0" eaLnBrk="1" latinLnBrk="0" hangingPunct="1">
        <a:defRPr sz="2284" kern="1200">
          <a:solidFill>
            <a:schemeClr val="tx1"/>
          </a:solidFill>
          <a:latin typeface="+mn-lt"/>
          <a:ea typeface="+mn-ea"/>
          <a:cs typeface="+mn-cs"/>
        </a:defRPr>
      </a:lvl4pPr>
      <a:lvl5pPr marL="2320930" algn="l" defTabSz="580233" rtl="0" eaLnBrk="1" latinLnBrk="0" hangingPunct="1">
        <a:defRPr sz="2284" kern="1200">
          <a:solidFill>
            <a:schemeClr val="tx1"/>
          </a:solidFill>
          <a:latin typeface="+mn-lt"/>
          <a:ea typeface="+mn-ea"/>
          <a:cs typeface="+mn-cs"/>
        </a:defRPr>
      </a:lvl5pPr>
      <a:lvl6pPr marL="2901163" algn="l" defTabSz="580233" rtl="0" eaLnBrk="1" latinLnBrk="0" hangingPunct="1">
        <a:defRPr sz="2284" kern="1200">
          <a:solidFill>
            <a:schemeClr val="tx1"/>
          </a:solidFill>
          <a:latin typeface="+mn-lt"/>
          <a:ea typeface="+mn-ea"/>
          <a:cs typeface="+mn-cs"/>
        </a:defRPr>
      </a:lvl6pPr>
      <a:lvl7pPr marL="3481395" algn="l" defTabSz="580233" rtl="0" eaLnBrk="1" latinLnBrk="0" hangingPunct="1">
        <a:defRPr sz="2284" kern="1200">
          <a:solidFill>
            <a:schemeClr val="tx1"/>
          </a:solidFill>
          <a:latin typeface="+mn-lt"/>
          <a:ea typeface="+mn-ea"/>
          <a:cs typeface="+mn-cs"/>
        </a:defRPr>
      </a:lvl7pPr>
      <a:lvl8pPr marL="4061628" algn="l" defTabSz="580233" rtl="0" eaLnBrk="1" latinLnBrk="0" hangingPunct="1">
        <a:defRPr sz="2284" kern="1200">
          <a:solidFill>
            <a:schemeClr val="tx1"/>
          </a:solidFill>
          <a:latin typeface="+mn-lt"/>
          <a:ea typeface="+mn-ea"/>
          <a:cs typeface="+mn-cs"/>
        </a:defRPr>
      </a:lvl8pPr>
      <a:lvl9pPr marL="4641860" algn="l" defTabSz="580233" rtl="0" eaLnBrk="1" latinLnBrk="0" hangingPunct="1">
        <a:defRPr sz="22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213" y="418802"/>
            <a:ext cx="4162241" cy="166336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Bookman Old Style"/>
              </a:rPr>
              <a:t>GAC Africa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396" y="3228880"/>
            <a:ext cx="10371468" cy="1663362"/>
          </a:xfrm>
        </p:spPr>
        <p:txBody>
          <a:bodyPr>
            <a:normAutofit/>
          </a:bodyPr>
          <a:lstStyle/>
          <a:p>
            <a:r>
              <a:rPr lang="en-US" sz="2150" i="0" dirty="0">
                <a:latin typeface="Bookman Old Style"/>
              </a:rPr>
              <a:t>March 10</a:t>
            </a:r>
            <a:r>
              <a:rPr lang="en-US" sz="2150" i="0" baseline="30000" dirty="0">
                <a:latin typeface="Bookman Old Style"/>
              </a:rPr>
              <a:t>th</a:t>
            </a:r>
            <a:r>
              <a:rPr lang="en-US" sz="2150" i="0" dirty="0">
                <a:latin typeface="Bookman Old Style"/>
              </a:rPr>
              <a:t>, 2025|Seattle 16:30 - 17:30</a:t>
            </a:r>
          </a:p>
          <a:p>
            <a:r>
              <a:rPr lang="en-US" sz="2150" i="0" dirty="0">
                <a:latin typeface="Bookman Old Style"/>
              </a:rPr>
              <a:t>Venue </a:t>
            </a:r>
            <a:r>
              <a:rPr lang="en-US" sz="2150" i="0" dirty="0">
                <a:ea typeface="Cambria"/>
              </a:rPr>
              <a:t>Hyatt at Olive 8, GAC Main Room, Seattle</a:t>
            </a:r>
            <a:r>
              <a:rPr lang="en-US" sz="2150" i="0" dirty="0">
                <a:latin typeface="Bookman Old Style"/>
              </a:rPr>
              <a:t>. </a:t>
            </a:r>
            <a:r>
              <a:rPr lang="en-US" sz="2150" i="0" dirty="0">
                <a:latin typeface="Bookman Old Style"/>
                <a:ea typeface="Cambria"/>
              </a:rPr>
              <a:t> </a:t>
            </a:r>
          </a:p>
          <a:p>
            <a:endParaRPr lang="en-US" sz="2150" i="0" dirty="0">
              <a:latin typeface="Bookman Old Style" panose="02050604050505020204" pitchFamily="18" charset="0"/>
              <a:ea typeface="Cambria"/>
            </a:endParaRPr>
          </a:p>
        </p:txBody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182B79DF-5245-411C-A1AD-82682C1AB92C}"/>
              </a:ext>
            </a:extLst>
          </p:cNvPr>
          <p:cNvCxnSpPr>
            <a:cxnSpLocks/>
          </p:cNvCxnSpPr>
          <p:nvPr/>
        </p:nvCxnSpPr>
        <p:spPr>
          <a:xfrm flipH="1">
            <a:off x="1294874" y="152401"/>
            <a:ext cx="7215" cy="45500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2D5FB5A-9B83-BE8E-9CE2-3E09A887F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822" y="-2293"/>
            <a:ext cx="68580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33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74BED82-50E4-A241-8BB1-8BE1D4A68088}"/>
              </a:ext>
            </a:extLst>
          </p:cNvPr>
          <p:cNvSpPr/>
          <p:nvPr/>
        </p:nvSpPr>
        <p:spPr>
          <a:xfrm>
            <a:off x="2147203" y="3162941"/>
            <a:ext cx="7897587" cy="1064236"/>
          </a:xfrm>
          <a:prstGeom prst="roundRect">
            <a:avLst>
              <a:gd name="adj" fmla="val 50000"/>
            </a:avLst>
          </a:prstGeom>
          <a:noFill/>
          <a:ln w="76200" cmpd="sng">
            <a:solidFill>
              <a:srgbClr val="10A68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" panose="02020502070401020303" pitchFamily="18" charset="0"/>
              <a:ea typeface="Baskerville" panose="02020502070401020303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4346" y="296116"/>
            <a:ext cx="12240683" cy="334770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" panose="02020502070401020303" pitchFamily="18" charset="0"/>
              <a:ea typeface="Baskerville" panose="02020502070401020303" pitchFamily="18" charset="0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6554" y="2896882"/>
            <a:ext cx="10678887" cy="1064236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 w="762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" panose="02020502070401020303" pitchFamily="18" charset="0"/>
              <a:ea typeface="Baskerville" panose="02020502070401020303" pitchFamily="18" charset="0"/>
              <a:cs typeface="+mn-cs"/>
            </a:endParaRP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DB8F5F08-BC21-2D37-3412-26B8CE39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554" y="3026198"/>
            <a:ext cx="10678887" cy="737804"/>
          </a:xfrm>
        </p:spPr>
        <p:txBody>
          <a:bodyPr anchor="ctr">
            <a:noAutofit/>
          </a:bodyPr>
          <a:lstStyle/>
          <a:p>
            <a:pPr algn="ctr"/>
            <a:r>
              <a:rPr lang="en-US" sz="3200">
                <a:solidFill>
                  <a:prstClr val="white"/>
                </a:solidFill>
                <a:latin typeface="Bookman Old Style" panose="02050604050505020204" pitchFamily="18" charset="0"/>
                <a:ea typeface="Baskerville" panose="02020502070401020303" pitchFamily="18" charset="0"/>
                <a:cs typeface="+mn-cs"/>
              </a:rPr>
              <a:t>Q/A</a:t>
            </a:r>
            <a:endParaRPr lang="en-US" sz="3200">
              <a:solidFill>
                <a:srgbClr val="F88F21"/>
              </a:solidFill>
              <a:latin typeface="Bookman Old Style" panose="02050604050505020204" pitchFamily="18" charset="0"/>
              <a:ea typeface="Baskerville" panose="02020502070401020303" pitchFamily="18" charset="0"/>
              <a:cs typeface="Ubuntu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D963D3-4A5D-4B09-BE85-8C2F7F8F5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B8861-3839-4FB4-9B16-25BBAC2D90A5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10A681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0A681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92667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EE5B9-C3F3-A59D-FF23-FCA430B7C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759B19-D9A4-E861-45F8-C4EFCC300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8861-3839-4FB4-9B16-25BBAC2D90A5}" type="slidenum">
              <a:rPr lang="en-US" smtClean="0"/>
              <a:t>11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0B62C1-73AD-B3A4-AF79-4BD3238E2836}"/>
              </a:ext>
            </a:extLst>
          </p:cNvPr>
          <p:cNvSpPr/>
          <p:nvPr/>
        </p:nvSpPr>
        <p:spPr>
          <a:xfrm>
            <a:off x="1719943" y="1903971"/>
            <a:ext cx="8752114" cy="3050058"/>
          </a:xfrm>
          <a:prstGeom prst="rect">
            <a:avLst/>
          </a:prstGeom>
          <a:noFill/>
          <a:ln w="57150">
            <a:solidFill>
              <a:srgbClr val="10A6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Baskerville" panose="0202050207040102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631BE6-5D4D-48B3-A20B-66AB418FACF9}"/>
              </a:ext>
            </a:extLst>
          </p:cNvPr>
          <p:cNvSpPr/>
          <p:nvPr/>
        </p:nvSpPr>
        <p:spPr>
          <a:xfrm>
            <a:off x="1515979" y="2021259"/>
            <a:ext cx="9144000" cy="2776653"/>
          </a:xfrm>
          <a:prstGeom prst="rect">
            <a:avLst/>
          </a:prstGeom>
          <a:solidFill>
            <a:srgbClr val="004B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Baskerville" panose="02020502070401020303" pitchFamily="18" charset="0"/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D9B997FB-9387-6CE4-3781-5DAC4E7919EB}"/>
              </a:ext>
            </a:extLst>
          </p:cNvPr>
          <p:cNvSpPr txBox="1">
            <a:spLocks/>
          </p:cNvSpPr>
          <p:nvPr/>
        </p:nvSpPr>
        <p:spPr>
          <a:xfrm>
            <a:off x="1515979" y="2040674"/>
            <a:ext cx="9143999" cy="2776652"/>
          </a:xfr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br>
              <a:rPr lang="en-GB" sz="3200" dirty="0">
                <a:latin typeface="Cambria" panose="02040503050406030204" pitchFamily="18" charset="0"/>
                <a:ea typeface="Baskerville" panose="02020502070401020303" pitchFamily="18" charset="0"/>
                <a:cs typeface="Segoe UI"/>
              </a:rPr>
            </a:br>
            <a:r>
              <a:rPr lang="en-GB" sz="2800" dirty="0">
                <a:solidFill>
                  <a:schemeClr val="bg1"/>
                </a:solidFill>
                <a:latin typeface="Cambria"/>
                <a:ea typeface="Baskerville" panose="02020502070401020303" pitchFamily="18" charset="0"/>
              </a:rPr>
              <a:t>Closing Remarks</a:t>
            </a:r>
            <a:endParaRPr lang="en-GB" sz="2800" dirty="0">
              <a:solidFill>
                <a:schemeClr val="bg1"/>
              </a:solidFill>
              <a:latin typeface="Cambria" panose="02040503050406030204" pitchFamily="18" charset="0"/>
              <a:ea typeface="Baskerville" panose="02020502070401020303" pitchFamily="18" charset="0"/>
            </a:endParaRPr>
          </a:p>
          <a:p>
            <a:pPr algn="ctr">
              <a:spcBef>
                <a:spcPts val="0"/>
              </a:spcBef>
            </a:pPr>
            <a:endParaRPr lang="en-GB" sz="2800" dirty="0">
              <a:solidFill>
                <a:schemeClr val="bg1"/>
              </a:solidFill>
              <a:latin typeface="Cambria"/>
              <a:ea typeface="Baskerville" panose="02020502070401020303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2800" i="1" dirty="0">
                <a:solidFill>
                  <a:schemeClr val="bg1"/>
                </a:solidFill>
                <a:latin typeface="Cambria"/>
                <a:ea typeface="Baskerville" panose="02020502070401020303" pitchFamily="18" charset="0"/>
              </a:rPr>
              <a:t>by Christine </a:t>
            </a:r>
            <a:r>
              <a:rPr lang="en-GB" sz="2800" i="1" dirty="0" err="1">
                <a:solidFill>
                  <a:schemeClr val="bg1"/>
                </a:solidFill>
                <a:latin typeface="Cambria"/>
                <a:ea typeface="Baskerville" panose="02020502070401020303" pitchFamily="18" charset="0"/>
              </a:rPr>
              <a:t>Arida</a:t>
            </a:r>
            <a:r>
              <a:rPr lang="en-GB" sz="2800" i="1" dirty="0">
                <a:solidFill>
                  <a:schemeClr val="bg1"/>
                </a:solidFill>
                <a:latin typeface="Cambria"/>
                <a:ea typeface="Baskerville" panose="02020502070401020303" pitchFamily="18" charset="0"/>
              </a:rPr>
              <a:t>, Vice Chair GAC</a:t>
            </a:r>
            <a:endParaRPr lang="en-GB" sz="2800" i="1" dirty="0">
              <a:solidFill>
                <a:schemeClr val="bg1"/>
              </a:solidFill>
              <a:latin typeface="Cambria" panose="02040503050406030204" pitchFamily="18" charset="0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285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74BED82-50E4-A241-8BB1-8BE1D4A68088}"/>
              </a:ext>
            </a:extLst>
          </p:cNvPr>
          <p:cNvSpPr/>
          <p:nvPr/>
        </p:nvSpPr>
        <p:spPr>
          <a:xfrm>
            <a:off x="2147203" y="3162941"/>
            <a:ext cx="7897587" cy="1064236"/>
          </a:xfrm>
          <a:prstGeom prst="roundRect">
            <a:avLst>
              <a:gd name="adj" fmla="val 50000"/>
            </a:avLst>
          </a:prstGeom>
          <a:noFill/>
          <a:ln w="76200" cmpd="sng">
            <a:solidFill>
              <a:srgbClr val="10A68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" panose="02020502070401020303" pitchFamily="18" charset="0"/>
              <a:ea typeface="Baskerville" panose="02020502070401020303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4346" y="81295"/>
            <a:ext cx="12240683" cy="334770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" panose="02020502070401020303" pitchFamily="18" charset="0"/>
              <a:ea typeface="Baskerville" panose="02020502070401020303" pitchFamily="18" charset="0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6554" y="2896882"/>
            <a:ext cx="10678887" cy="1064236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 w="762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" panose="02020502070401020303" pitchFamily="18" charset="0"/>
              <a:ea typeface="Baskerville" panose="02020502070401020303" pitchFamily="18" charset="0"/>
              <a:cs typeface="+mn-cs"/>
            </a:endParaRPr>
          </a:p>
        </p:txBody>
      </p:sp>
      <p:pic>
        <p:nvPicPr>
          <p:cNvPr id="4" name="Graphic 3" descr="Door Closed">
            <a:extLst>
              <a:ext uri="{FF2B5EF4-FFF2-40B4-BE49-F238E27FC236}">
                <a16:creationId xmlns:a16="http://schemas.microsoft.com/office/drawing/2014/main" id="{BE20BBE7-8C72-1444-A4D4-FEC9B8925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65295" y="740188"/>
            <a:ext cx="1661410" cy="1661410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DB8F5F08-BC21-2D37-3412-26B8CE39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554" y="3026198"/>
            <a:ext cx="10678887" cy="737804"/>
          </a:xfrm>
        </p:spPr>
        <p:txBody>
          <a:bodyPr anchor="ctr">
            <a:noAutofit/>
          </a:bodyPr>
          <a:lstStyle/>
          <a:p>
            <a:pPr algn="ctr"/>
            <a:r>
              <a:rPr lang="en-US" sz="3200">
                <a:solidFill>
                  <a:prstClr val="white"/>
                </a:solidFill>
                <a:latin typeface="Bookman Old Style" panose="02050604050505020204" pitchFamily="18" charset="0"/>
                <a:ea typeface="Baskerville" panose="02020502070401020303" pitchFamily="18" charset="0"/>
                <a:cs typeface="+mn-cs"/>
              </a:rPr>
              <a:t>Close</a:t>
            </a:r>
            <a:endParaRPr lang="en-US" sz="3200">
              <a:solidFill>
                <a:srgbClr val="F88F21"/>
              </a:solidFill>
              <a:latin typeface="Bookman Old Style" panose="02050604050505020204" pitchFamily="18" charset="0"/>
              <a:ea typeface="Baskerville" panose="02020502070401020303" pitchFamily="18" charset="0"/>
              <a:cs typeface="Ubuntu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D963D3-4A5D-4B09-BE85-8C2F7F8F5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B8861-3839-4FB4-9B16-25BBAC2D90A5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10A681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0A681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9184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1F3F05-156C-2F40-A28F-C359902C5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8861-3839-4FB4-9B16-25BBAC2D90A5}" type="slidenum">
              <a:rPr lang="en-US" smtClean="0"/>
              <a:t>2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867E9F-5E8F-B946-9644-32E683E72960}"/>
              </a:ext>
            </a:extLst>
          </p:cNvPr>
          <p:cNvSpPr/>
          <p:nvPr/>
        </p:nvSpPr>
        <p:spPr>
          <a:xfrm>
            <a:off x="1719943" y="1903971"/>
            <a:ext cx="8752114" cy="3050058"/>
          </a:xfrm>
          <a:prstGeom prst="rect">
            <a:avLst/>
          </a:prstGeom>
          <a:noFill/>
          <a:ln w="57150">
            <a:solidFill>
              <a:srgbClr val="10A6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Baskerville" panose="0202050207040102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781554-E865-2748-B8DE-CB062D9CA8F4}"/>
              </a:ext>
            </a:extLst>
          </p:cNvPr>
          <p:cNvSpPr/>
          <p:nvPr/>
        </p:nvSpPr>
        <p:spPr>
          <a:xfrm>
            <a:off x="1515979" y="2021259"/>
            <a:ext cx="9144000" cy="2776653"/>
          </a:xfrm>
          <a:prstGeom prst="rect">
            <a:avLst/>
          </a:prstGeom>
          <a:solidFill>
            <a:srgbClr val="004B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Baskerville" panose="02020502070401020303" pitchFamily="18" charset="0"/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062C8966-D6F9-F34B-A45E-2A0B071EFBDC}"/>
              </a:ext>
            </a:extLst>
          </p:cNvPr>
          <p:cNvSpPr txBox="1">
            <a:spLocks/>
          </p:cNvSpPr>
          <p:nvPr/>
        </p:nvSpPr>
        <p:spPr>
          <a:xfrm>
            <a:off x="1515979" y="2040674"/>
            <a:ext cx="9143999" cy="2776652"/>
          </a:xfr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-GB" sz="3200" dirty="0">
              <a:solidFill>
                <a:schemeClr val="bg1"/>
              </a:solidFill>
              <a:latin typeface="Cambria"/>
              <a:ea typeface="Baskerville" panose="02020502070401020303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3200" dirty="0">
                <a:solidFill>
                  <a:schemeClr val="bg1"/>
                </a:solidFill>
                <a:latin typeface="Cambria"/>
                <a:ea typeface="Baskerville" panose="02020502070401020303" pitchFamily="18" charset="0"/>
              </a:rPr>
              <a:t>Introduction  Remarks </a:t>
            </a:r>
            <a:br>
              <a:rPr lang="en-GB" sz="3200" dirty="0">
                <a:latin typeface="Cambria" panose="02040503050406030204" pitchFamily="18" charset="0"/>
                <a:ea typeface="Baskerville" panose="02020502070401020303" pitchFamily="18" charset="0"/>
              </a:rPr>
            </a:br>
            <a:br>
              <a:rPr lang="en-GB" sz="3200" dirty="0">
                <a:latin typeface="Cambria" panose="02040503050406030204" pitchFamily="18" charset="0"/>
                <a:ea typeface="Baskerville" panose="02020502070401020303" pitchFamily="18" charset="0"/>
                <a:cs typeface="Segoe UI" panose="020B0502040204020203" pitchFamily="34" charset="0"/>
              </a:rPr>
            </a:br>
            <a:r>
              <a:rPr lang="en-GB" sz="2800" i="1" dirty="0">
                <a:solidFill>
                  <a:schemeClr val="bg1"/>
                </a:solidFill>
                <a:latin typeface="Cambria"/>
                <a:ea typeface="Baskerville" panose="02020502070401020303" pitchFamily="18" charset="0"/>
              </a:rPr>
              <a:t>by </a:t>
            </a:r>
            <a:r>
              <a:rPr lang="en-GB" sz="2800" i="1" dirty="0">
                <a:solidFill>
                  <a:schemeClr val="bg1"/>
                </a:solidFill>
                <a:ea typeface="+mj-lt"/>
                <a:cs typeface="+mj-lt"/>
              </a:rPr>
              <a:t>Christine </a:t>
            </a:r>
            <a:r>
              <a:rPr lang="en-GB" sz="2800" i="1" dirty="0" err="1">
                <a:solidFill>
                  <a:schemeClr val="bg1"/>
                </a:solidFill>
                <a:ea typeface="+mj-lt"/>
                <a:cs typeface="+mj-lt"/>
              </a:rPr>
              <a:t>Arida</a:t>
            </a:r>
            <a:r>
              <a:rPr lang="en-GB" sz="2800" i="1" dirty="0">
                <a:solidFill>
                  <a:schemeClr val="bg1"/>
                </a:solidFill>
                <a:ea typeface="+mj-lt"/>
                <a:cs typeface="+mj-lt"/>
              </a:rPr>
              <a:t> ,Vice Chair GAC</a:t>
            </a:r>
            <a:endParaRPr lang="en-GB" sz="3200" dirty="0">
              <a:solidFill>
                <a:schemeClr val="bg1"/>
              </a:solidFill>
              <a:latin typeface="Cambria" panose="02040503050406030204" pitchFamily="18" charset="0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6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69A84-3C1D-9747-589B-633B5327E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FE7C88-18C2-9E9D-B236-E2DE62FF2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8861-3839-4FB4-9B16-25BBAC2D90A5}" type="slidenum">
              <a:rPr lang="en-US" smtClean="0"/>
              <a:t>3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29BCEA-27EB-50FA-767F-637992AB982A}"/>
              </a:ext>
            </a:extLst>
          </p:cNvPr>
          <p:cNvSpPr/>
          <p:nvPr/>
        </p:nvSpPr>
        <p:spPr>
          <a:xfrm>
            <a:off x="1719943" y="1903971"/>
            <a:ext cx="8752114" cy="3050058"/>
          </a:xfrm>
          <a:prstGeom prst="rect">
            <a:avLst/>
          </a:prstGeom>
          <a:noFill/>
          <a:ln w="57150">
            <a:solidFill>
              <a:srgbClr val="10A6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Baskerville" panose="0202050207040102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99FEEC-C581-3E5D-6538-42263A1B2507}"/>
              </a:ext>
            </a:extLst>
          </p:cNvPr>
          <p:cNvSpPr/>
          <p:nvPr/>
        </p:nvSpPr>
        <p:spPr>
          <a:xfrm>
            <a:off x="1515979" y="2021259"/>
            <a:ext cx="9144000" cy="2776653"/>
          </a:xfrm>
          <a:prstGeom prst="rect">
            <a:avLst/>
          </a:prstGeom>
          <a:solidFill>
            <a:srgbClr val="004B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Baskerville" panose="02020502070401020303" pitchFamily="18" charset="0"/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B598927F-B328-D126-405D-2C5C23FA1384}"/>
              </a:ext>
            </a:extLst>
          </p:cNvPr>
          <p:cNvSpPr txBox="1">
            <a:spLocks/>
          </p:cNvSpPr>
          <p:nvPr/>
        </p:nvSpPr>
        <p:spPr>
          <a:xfrm>
            <a:off x="1515979" y="2040674"/>
            <a:ext cx="9143999" cy="2776652"/>
          </a:xfr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-GB" sz="3200" dirty="0">
              <a:solidFill>
                <a:schemeClr val="bg1"/>
              </a:solidFill>
              <a:latin typeface="Cambria"/>
              <a:ea typeface="Baskerville" panose="02020502070401020303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3200" dirty="0">
                <a:solidFill>
                  <a:schemeClr val="bg1"/>
                </a:solidFill>
                <a:latin typeface="Cambria"/>
                <a:ea typeface="Baskerville" panose="02020502070401020303" pitchFamily="18" charset="0"/>
              </a:rPr>
              <a:t>Introduction  Remarks </a:t>
            </a:r>
            <a:br>
              <a:rPr lang="en-GB" sz="3200" dirty="0">
                <a:latin typeface="Cambria" panose="02040503050406030204" pitchFamily="18" charset="0"/>
                <a:ea typeface="Baskerville" panose="02020502070401020303" pitchFamily="18" charset="0"/>
              </a:rPr>
            </a:br>
            <a:br>
              <a:rPr lang="en-GB" sz="3200" dirty="0">
                <a:latin typeface="Cambria" panose="02040503050406030204" pitchFamily="18" charset="0"/>
                <a:ea typeface="Baskerville" panose="02020502070401020303" pitchFamily="18" charset="0"/>
                <a:cs typeface="Segoe UI" panose="020B0502040204020203" pitchFamily="34" charset="0"/>
              </a:rPr>
            </a:br>
            <a:r>
              <a:rPr lang="en-GB" sz="2800" i="1" dirty="0">
                <a:solidFill>
                  <a:schemeClr val="bg1"/>
                </a:solidFill>
                <a:latin typeface="Cambria"/>
                <a:ea typeface="Baskerville" panose="02020502070401020303" pitchFamily="18" charset="0"/>
              </a:rPr>
              <a:t>by </a:t>
            </a:r>
            <a:r>
              <a:rPr lang="en-GB" sz="2800" i="1" dirty="0">
                <a:solidFill>
                  <a:schemeClr val="bg1"/>
                </a:solidFill>
                <a:ea typeface="+mj-lt"/>
                <a:cs typeface="+mj-lt"/>
              </a:rPr>
              <a:t>Nico Caballero, Chair GAC</a:t>
            </a:r>
            <a:endParaRPr lang="en-GB" sz="3200" dirty="0">
              <a:solidFill>
                <a:schemeClr val="bg1"/>
              </a:solidFill>
              <a:latin typeface="Cambria" panose="02040503050406030204" pitchFamily="18" charset="0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45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1F3F05-156C-2F40-A28F-C359902C5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8861-3839-4FB4-9B16-25BBAC2D90A5}" type="slidenum">
              <a:rPr lang="en-US" smtClean="0"/>
              <a:t>4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867E9F-5E8F-B946-9644-32E683E72960}"/>
              </a:ext>
            </a:extLst>
          </p:cNvPr>
          <p:cNvSpPr/>
          <p:nvPr/>
        </p:nvSpPr>
        <p:spPr>
          <a:xfrm>
            <a:off x="1719943" y="1903971"/>
            <a:ext cx="8752114" cy="3050058"/>
          </a:xfrm>
          <a:prstGeom prst="rect">
            <a:avLst/>
          </a:prstGeom>
          <a:noFill/>
          <a:ln w="57150">
            <a:solidFill>
              <a:srgbClr val="10A6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Baskerville" panose="0202050207040102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781554-E865-2748-B8DE-CB062D9CA8F4}"/>
              </a:ext>
            </a:extLst>
          </p:cNvPr>
          <p:cNvSpPr/>
          <p:nvPr/>
        </p:nvSpPr>
        <p:spPr>
          <a:xfrm>
            <a:off x="1515979" y="2021259"/>
            <a:ext cx="9144000" cy="2776653"/>
          </a:xfrm>
          <a:prstGeom prst="rect">
            <a:avLst/>
          </a:prstGeom>
          <a:solidFill>
            <a:srgbClr val="004B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Baskerville" panose="02020502070401020303" pitchFamily="18" charset="0"/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062C8966-D6F9-F34B-A45E-2A0B071EFBDC}"/>
              </a:ext>
            </a:extLst>
          </p:cNvPr>
          <p:cNvSpPr txBox="1">
            <a:spLocks/>
          </p:cNvSpPr>
          <p:nvPr/>
        </p:nvSpPr>
        <p:spPr>
          <a:xfrm>
            <a:off x="1515979" y="2040674"/>
            <a:ext cx="9143999" cy="2776652"/>
          </a:xfr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-GB" sz="3200" dirty="0">
              <a:solidFill>
                <a:schemeClr val="bg1"/>
              </a:solidFill>
              <a:latin typeface="Cambria"/>
              <a:ea typeface="Baskerville" panose="02020502070401020303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3200" dirty="0">
                <a:solidFill>
                  <a:schemeClr val="bg1"/>
                </a:solidFill>
                <a:latin typeface="Cambria"/>
                <a:ea typeface="Baskerville" panose="02020502070401020303" pitchFamily="18" charset="0"/>
              </a:rPr>
              <a:t>Opening  Remarks </a:t>
            </a:r>
            <a:br>
              <a:rPr lang="en-GB" sz="3200" dirty="0">
                <a:latin typeface="Cambria" panose="02040503050406030204" pitchFamily="18" charset="0"/>
                <a:ea typeface="Baskerville" panose="02020502070401020303" pitchFamily="18" charset="0"/>
              </a:rPr>
            </a:br>
            <a:br>
              <a:rPr lang="en-GB" sz="3200" dirty="0">
                <a:latin typeface="Cambria" panose="02040503050406030204" pitchFamily="18" charset="0"/>
                <a:ea typeface="Baskerville" panose="02020502070401020303" pitchFamily="18" charset="0"/>
                <a:cs typeface="Segoe UI" panose="020B0502040204020203" pitchFamily="34" charset="0"/>
              </a:rPr>
            </a:br>
            <a:r>
              <a:rPr lang="en-GB" sz="2800" i="1" dirty="0">
                <a:solidFill>
                  <a:schemeClr val="bg1"/>
                </a:solidFill>
                <a:latin typeface="Cambria"/>
                <a:ea typeface="Baskerville" panose="02020502070401020303" pitchFamily="18" charset="0"/>
              </a:rPr>
              <a:t>by </a:t>
            </a:r>
            <a:r>
              <a:rPr lang="en-GB" sz="2800" i="1" dirty="0">
                <a:solidFill>
                  <a:schemeClr val="bg1"/>
                </a:solidFill>
                <a:latin typeface="Cambria"/>
                <a:ea typeface="+mj-lt"/>
                <a:cs typeface="+mj-lt"/>
              </a:rPr>
              <a:t> Lacina Kone, Director General/CEO Smart Africa</a:t>
            </a:r>
            <a:endParaRPr lang="en-GB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508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DAB08-7C9A-98F9-ADDC-0A0BDE381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0B837D-F009-50EA-A071-8192E5AB6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8861-3839-4FB4-9B16-25BBAC2D90A5}" type="slidenum">
              <a:rPr lang="en-US" smtClean="0"/>
              <a:t>5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1C91A8-7E9B-82B0-32E2-C7056260DCD5}"/>
              </a:ext>
            </a:extLst>
          </p:cNvPr>
          <p:cNvSpPr/>
          <p:nvPr/>
        </p:nvSpPr>
        <p:spPr>
          <a:xfrm>
            <a:off x="1719943" y="1903971"/>
            <a:ext cx="8752114" cy="3050058"/>
          </a:xfrm>
          <a:prstGeom prst="rect">
            <a:avLst/>
          </a:prstGeom>
          <a:noFill/>
          <a:ln w="57150">
            <a:solidFill>
              <a:srgbClr val="10A6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Baskerville" panose="0202050207040102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E0CAAB-534C-863D-2CE2-549318550D1C}"/>
              </a:ext>
            </a:extLst>
          </p:cNvPr>
          <p:cNvSpPr/>
          <p:nvPr/>
        </p:nvSpPr>
        <p:spPr>
          <a:xfrm>
            <a:off x="1515979" y="2021259"/>
            <a:ext cx="9144000" cy="2776653"/>
          </a:xfrm>
          <a:prstGeom prst="rect">
            <a:avLst/>
          </a:prstGeom>
          <a:solidFill>
            <a:srgbClr val="004B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Baskerville" panose="02020502070401020303" pitchFamily="18" charset="0"/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680A35F4-B5BF-0533-2610-00D8BF59DD93}"/>
              </a:ext>
            </a:extLst>
          </p:cNvPr>
          <p:cNvSpPr txBox="1">
            <a:spLocks/>
          </p:cNvSpPr>
          <p:nvPr/>
        </p:nvSpPr>
        <p:spPr>
          <a:xfrm>
            <a:off x="1515979" y="2040674"/>
            <a:ext cx="9143999" cy="2776652"/>
          </a:xfr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-GB" sz="3200" dirty="0">
              <a:solidFill>
                <a:schemeClr val="bg1"/>
              </a:solidFill>
              <a:latin typeface="Cambria"/>
              <a:ea typeface="Baskerville" panose="02020502070401020303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3200" dirty="0">
                <a:solidFill>
                  <a:schemeClr val="bg1"/>
                </a:solidFill>
                <a:latin typeface="Cambria"/>
              </a:rPr>
              <a:t>Updates on Smart Africa Initiatives regarding Issues in the Continent</a:t>
            </a:r>
            <a:br>
              <a:rPr lang="en-GB" sz="3200" dirty="0">
                <a:latin typeface="Cambria" panose="02040503050406030204" pitchFamily="18" charset="0"/>
                <a:ea typeface="Baskerville" panose="02020502070401020303" pitchFamily="18" charset="0"/>
              </a:rPr>
            </a:br>
            <a:br>
              <a:rPr lang="en-GB" sz="3200" dirty="0">
                <a:latin typeface="Cambria" panose="02040503050406030204" pitchFamily="18" charset="0"/>
                <a:ea typeface="Baskerville" panose="02020502070401020303" pitchFamily="18" charset="0"/>
                <a:cs typeface="Segoe UI" panose="020B0502040204020203" pitchFamily="34" charset="0"/>
              </a:rPr>
            </a:br>
            <a:r>
              <a:rPr lang="en-GB" sz="2800" i="1" dirty="0">
                <a:solidFill>
                  <a:schemeClr val="bg1"/>
                </a:solidFill>
                <a:latin typeface="Cambria"/>
                <a:ea typeface="Baskerville" panose="02020502070401020303" pitchFamily="18" charset="0"/>
              </a:rPr>
              <a:t>by </a:t>
            </a:r>
            <a:r>
              <a:rPr lang="en-GB" sz="2800" i="1" dirty="0">
                <a:solidFill>
                  <a:schemeClr val="bg1"/>
                </a:solidFill>
                <a:latin typeface="Cambria"/>
                <a:ea typeface="+mj-lt"/>
                <a:cs typeface="+mj-lt"/>
              </a:rPr>
              <a:t> Rodrigue </a:t>
            </a:r>
            <a:r>
              <a:rPr lang="en-GB" sz="2800" i="1" dirty="0" err="1">
                <a:solidFill>
                  <a:schemeClr val="bg1"/>
                </a:solidFill>
                <a:latin typeface="Cambria"/>
                <a:ea typeface="+mj-lt"/>
                <a:cs typeface="+mj-lt"/>
              </a:rPr>
              <a:t>Guiguemde</a:t>
            </a:r>
            <a:r>
              <a:rPr lang="en-GB" sz="2800" i="1" dirty="0">
                <a:solidFill>
                  <a:schemeClr val="bg1"/>
                </a:solidFill>
                <a:latin typeface="Cambria"/>
                <a:ea typeface="+mj-lt"/>
                <a:cs typeface="+mj-lt"/>
              </a:rPr>
              <a:t>, Smart Africa</a:t>
            </a:r>
            <a:endParaRPr lang="en-GB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557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16F9692C-3FCF-4828-B8F2-C1AA4E2E98E6}"/>
              </a:ext>
            </a:extLst>
          </p:cNvPr>
          <p:cNvSpPr/>
          <p:nvPr/>
        </p:nvSpPr>
        <p:spPr>
          <a:xfrm>
            <a:off x="348546" y="1470135"/>
            <a:ext cx="8573959" cy="16033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40000"/>
              </a:lnSpc>
            </a:pPr>
            <a:r>
              <a:rPr lang="en-US" b="1">
                <a:solidFill>
                  <a:srgbClr val="FFFFFF"/>
                </a:solidFill>
                <a:latin typeface="Bookman Old Style"/>
                <a:cs typeface="Times New Roman"/>
              </a:rPr>
              <a:t>Context : Resolutions adopted during the African Heads of State Council meeting in April 2024 at Victoria Falls to address AFRINIC's governance through a revision of its statutes and suggested diplomatic actions with China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ABFF3D0-62B2-43AD-8070-FE1919AA3A4C}"/>
              </a:ext>
            </a:extLst>
          </p:cNvPr>
          <p:cNvSpPr/>
          <p:nvPr/>
        </p:nvSpPr>
        <p:spPr>
          <a:xfrm>
            <a:off x="348546" y="3188471"/>
            <a:ext cx="10050660" cy="2967415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 anchor="t">
            <a:spAutoFit/>
          </a:bodyPr>
          <a:lstStyle/>
          <a:p>
            <a:pPr lvl="0">
              <a:lnSpc>
                <a:spcPct val="140000"/>
              </a:lnSpc>
            </a:pPr>
            <a:r>
              <a:rPr lang="en-US" sz="1500">
                <a:solidFill>
                  <a:srgbClr val="FFFFFF"/>
                </a:solidFill>
                <a:latin typeface="Bookman Old Style"/>
                <a:cs typeface="Times New Roman"/>
              </a:rPr>
              <a:t>Measures Taken :  </a:t>
            </a:r>
          </a:p>
          <a:p>
            <a:pPr marL="342900" lvl="0" indent="-342900">
              <a:lnSpc>
                <a:spcPct val="140000"/>
              </a:lnSpc>
              <a:buFont typeface="+mj-lt"/>
              <a:buAutoNum type="arabicPeriod"/>
            </a:pPr>
            <a:r>
              <a:rPr lang="en-US" sz="1500">
                <a:solidFill>
                  <a:srgbClr val="FFFFFF"/>
                </a:solidFill>
                <a:latin typeface="Bookman Old Style"/>
                <a:cs typeface="Times New Roman"/>
              </a:rPr>
              <a:t>Creation of a 9-member ad hoc committee to monitor resolutions and ensure transparent elections. </a:t>
            </a:r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en-US" sz="1500">
                <a:solidFill>
                  <a:srgbClr val="FFFFFF"/>
                </a:solidFill>
                <a:latin typeface="Bookman Old Style"/>
                <a:cs typeface="Times New Roman"/>
              </a:rPr>
              <a:t>Ongoing creation of the Council for Africa Internet Governance Authorities (CAIGA). </a:t>
            </a:r>
          </a:p>
          <a:p>
            <a:pPr marL="342900" lvl="0" indent="-342900">
              <a:lnSpc>
                <a:spcPct val="140000"/>
              </a:lnSpc>
              <a:buFont typeface="+mj-lt"/>
              <a:buAutoNum type="arabicPeriod"/>
            </a:pPr>
            <a:r>
              <a:rPr lang="en-US" sz="1500">
                <a:solidFill>
                  <a:srgbClr val="FFFFFF"/>
                </a:solidFill>
                <a:latin typeface="Bookman Old Style"/>
                <a:cs typeface="Times New Roman"/>
              </a:rPr>
              <a:t>Raising awareness and mobilizing the community to support these processes.</a:t>
            </a:r>
          </a:p>
          <a:p>
            <a:pPr marL="342900" lvl="0" indent="-342900">
              <a:lnSpc>
                <a:spcPct val="140000"/>
              </a:lnSpc>
              <a:buFont typeface="+mj-lt"/>
              <a:buAutoNum type="arabicPeriod"/>
            </a:pPr>
            <a:r>
              <a:rPr lang="en-US" sz="1500">
                <a:solidFill>
                  <a:srgbClr val="FFFFFF"/>
                </a:solidFill>
                <a:latin typeface="Bookman Old Style"/>
                <a:cs typeface="Times New Roman"/>
              </a:rPr>
              <a:t>Official letter to the Chinese Government via the Chinese Embassy in Rwanda</a:t>
            </a:r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en-US" sz="1500">
                <a:solidFill>
                  <a:srgbClr val="FFFFFF"/>
                </a:solidFill>
                <a:latin typeface="Bookman Old Style"/>
                <a:cs typeface="Times New Roman"/>
              </a:rPr>
              <a:t>Extraordinary meeting of the African Regulatory Council to mobilize communities for election process monitoring on November 22, 2024</a:t>
            </a:r>
          </a:p>
          <a:p>
            <a:pPr marL="342900" indent="-342900">
              <a:lnSpc>
                <a:spcPct val="140000"/>
              </a:lnSpc>
              <a:buAutoNum type="arabicPeriod"/>
            </a:pPr>
            <a:r>
              <a:rPr lang="en-US" sz="1500">
                <a:solidFill>
                  <a:srgbClr val="FFFFFF"/>
                </a:solidFill>
                <a:latin typeface="Bookman Old Style"/>
                <a:cs typeface="Times New Roman"/>
              </a:rPr>
              <a:t>Smart Africa Director General Visit to </a:t>
            </a:r>
            <a:r>
              <a:rPr lang="en-US" sz="1500" err="1">
                <a:solidFill>
                  <a:srgbClr val="FFFFFF"/>
                </a:solidFill>
                <a:latin typeface="Bookman Old Style"/>
                <a:cs typeface="Times New Roman"/>
              </a:rPr>
              <a:t>Mauritus</a:t>
            </a:r>
            <a:r>
              <a:rPr lang="en-US" sz="1500">
                <a:solidFill>
                  <a:srgbClr val="FFFFFF"/>
                </a:solidFill>
                <a:latin typeface="Bookman Old Style"/>
                <a:cs typeface="Times New Roman"/>
              </a:rPr>
              <a:t> Minister of Information, Technology Communications and Innovation Honorable Dr Avinash </a:t>
            </a:r>
            <a:r>
              <a:rPr lang="en-US" sz="1500" err="1">
                <a:solidFill>
                  <a:srgbClr val="FFFFFF"/>
                </a:solidFill>
                <a:latin typeface="Bookman Old Style"/>
                <a:cs typeface="Times New Roman"/>
              </a:rPr>
              <a:t>Ramtobul</a:t>
            </a:r>
            <a:r>
              <a:rPr lang="en-US" sz="1500">
                <a:solidFill>
                  <a:srgbClr val="FFFFFF"/>
                </a:solidFill>
                <a:latin typeface="Bookman Old Style"/>
                <a:cs typeface="Times New Roman"/>
              </a:rPr>
              <a:t> and Visit to AFRINIC Headquarters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4D77B29-61B9-47D5-9AAC-F261F0A36E2F}"/>
              </a:ext>
            </a:extLst>
          </p:cNvPr>
          <p:cNvSpPr/>
          <p:nvPr/>
        </p:nvSpPr>
        <p:spPr>
          <a:xfrm>
            <a:off x="348545" y="872011"/>
            <a:ext cx="10353100" cy="47872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</a:pPr>
            <a:r>
              <a:rPr lang="en-US" sz="2000">
                <a:solidFill>
                  <a:srgbClr val="FFFFFF"/>
                </a:solidFill>
                <a:latin typeface="Bookman Old Style" panose="02050604050505020204" pitchFamily="18" charset="0"/>
                <a:cs typeface="Times New Roman" pitchFamily="18"/>
              </a:rPr>
              <a:t>Issue : Governance issues at AFRINIC, the Regional Internet Registry for Africa.</a:t>
            </a:r>
          </a:p>
        </p:txBody>
      </p:sp>
      <p:sp>
        <p:nvSpPr>
          <p:cNvPr id="52" name="TextBox 33">
            <a:extLst>
              <a:ext uri="{FF2B5EF4-FFF2-40B4-BE49-F238E27FC236}">
                <a16:creationId xmlns:a16="http://schemas.microsoft.com/office/drawing/2014/main" id="{10C14CEA-21BC-4DFB-9499-C1872B341320}"/>
              </a:ext>
            </a:extLst>
          </p:cNvPr>
          <p:cNvSpPr txBox="1"/>
          <p:nvPr/>
        </p:nvSpPr>
        <p:spPr>
          <a:xfrm>
            <a:off x="348546" y="223444"/>
            <a:ext cx="574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prstClr val="black">
                    <a:lumMod val="85000"/>
                    <a:lumOff val="15000"/>
                  </a:prstClr>
                </a:solidFill>
                <a:latin typeface="Bookman Old Style" panose="02050604050505020204" pitchFamily="18" charset="0"/>
              </a:rPr>
              <a:t>Context and Measures Taken ? </a:t>
            </a:r>
          </a:p>
        </p:txBody>
      </p:sp>
      <p:pic>
        <p:nvPicPr>
          <p:cNvPr id="53" name="Picture 8">
            <a:extLst>
              <a:ext uri="{FF2B5EF4-FFF2-40B4-BE49-F238E27FC236}">
                <a16:creationId xmlns:a16="http://schemas.microsoft.com/office/drawing/2014/main" id="{36E42F9A-347B-4794-991B-713F7A2D2A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1173" y="1342758"/>
            <a:ext cx="2899997" cy="31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22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F95979-D996-46C5-8734-AE4BD346C53A}"/>
              </a:ext>
            </a:extLst>
          </p:cNvPr>
          <p:cNvSpPr/>
          <p:nvPr/>
        </p:nvSpPr>
        <p:spPr>
          <a:xfrm>
            <a:off x="406805" y="770060"/>
            <a:ext cx="11600138" cy="540083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</a:pPr>
            <a:r>
              <a:rPr lang="en-US" sz="1550">
                <a:solidFill>
                  <a:srgbClr val="FFFFFF"/>
                </a:solidFill>
                <a:latin typeface="Bookman Old Style" panose="02050604050505020204" pitchFamily="18" charset="0"/>
                <a:cs typeface="Times New Roman" pitchFamily="18"/>
              </a:rPr>
              <a:t>Key resolutions :  </a:t>
            </a:r>
          </a:p>
          <a:p>
            <a:pPr marL="342900" lvl="0" indent="-342900">
              <a:lnSpc>
                <a:spcPct val="140000"/>
              </a:lnSpc>
              <a:buFont typeface="+mj-lt"/>
              <a:buAutoNum type="arabicPeriod"/>
            </a:pPr>
            <a:r>
              <a:rPr lang="en-US" sz="1550">
                <a:solidFill>
                  <a:srgbClr val="FFFFFF"/>
                </a:solidFill>
                <a:latin typeface="Bookman Old Style" panose="02050604050505020204" pitchFamily="18" charset="0"/>
                <a:cs typeface="Times New Roman" pitchFamily="18"/>
              </a:rPr>
              <a:t>The Council took note of the progress made regarding Internet governance within the framework of the Smart Africa project.</a:t>
            </a:r>
          </a:p>
          <a:p>
            <a:pPr marL="342900" lvl="0" indent="-342900">
              <a:lnSpc>
                <a:spcPct val="140000"/>
              </a:lnSpc>
              <a:buFont typeface="+mj-lt"/>
              <a:buAutoNum type="arabicPeriod"/>
            </a:pPr>
            <a:r>
              <a:rPr lang="en-US" sz="1550">
                <a:solidFill>
                  <a:srgbClr val="FFFFFF"/>
                </a:solidFill>
                <a:latin typeface="Bookman Old Style" panose="02050604050505020204" pitchFamily="18" charset="0"/>
                <a:cs typeface="Times New Roman" pitchFamily="18"/>
              </a:rPr>
              <a:t>The Council acknowledged the recent developments concerning AFRINIC and decided to raise awareness within the national resource communities about these developments.</a:t>
            </a:r>
          </a:p>
          <a:p>
            <a:pPr marL="342900" lvl="0" indent="-342900">
              <a:lnSpc>
                <a:spcPct val="140000"/>
              </a:lnSpc>
              <a:buFont typeface="+mj-lt"/>
              <a:buAutoNum type="arabicPeriod"/>
            </a:pPr>
            <a:r>
              <a:rPr lang="en-US" sz="1550">
                <a:solidFill>
                  <a:srgbClr val="FFFFFF"/>
                </a:solidFill>
                <a:latin typeface="Bookman Old Style" panose="02050604050505020204" pitchFamily="18" charset="0"/>
                <a:cs typeface="Times New Roman" pitchFamily="18"/>
              </a:rPr>
              <a:t>The Council decided to collaborate with national communities to submit candidates.</a:t>
            </a:r>
          </a:p>
          <a:p>
            <a:pPr marL="342900" lvl="0" indent="-342900">
              <a:lnSpc>
                <a:spcPct val="140000"/>
              </a:lnSpc>
              <a:buFont typeface="+mj-lt"/>
              <a:buAutoNum type="arabicPeriod"/>
            </a:pPr>
            <a:r>
              <a:rPr lang="en-US" sz="1550">
                <a:solidFill>
                  <a:srgbClr val="FFFFFF"/>
                </a:solidFill>
                <a:latin typeface="Bookman Old Style" panose="02050604050505020204" pitchFamily="18" charset="0"/>
                <a:cs typeface="Times New Roman" pitchFamily="18"/>
              </a:rPr>
              <a:t>The Council encouraged regulators to closely monitor AFRINIC's electoral process, which will be published on their website.</a:t>
            </a:r>
          </a:p>
          <a:p>
            <a:pPr marL="342900" lvl="0" indent="-342900">
              <a:lnSpc>
                <a:spcPct val="140000"/>
              </a:lnSpc>
              <a:buFont typeface="+mj-lt"/>
              <a:buAutoNum type="arabicPeriod"/>
            </a:pPr>
            <a:r>
              <a:rPr lang="en-US" sz="1550">
                <a:solidFill>
                  <a:srgbClr val="FFFFFF"/>
                </a:solidFill>
                <a:latin typeface="Bookman Old Style" panose="02050604050505020204" pitchFamily="18" charset="0"/>
                <a:cs typeface="Times New Roman" pitchFamily="18"/>
              </a:rPr>
              <a:t>The Council agreed to set up fast communication channels to facilitate mobilization during the election (WhatsApp, Telegram, Signal).</a:t>
            </a:r>
          </a:p>
          <a:p>
            <a:pPr marL="342900" lvl="0" indent="-342900">
              <a:lnSpc>
                <a:spcPct val="140000"/>
              </a:lnSpc>
              <a:buFont typeface="+mj-lt"/>
              <a:buAutoNum type="arabicPeriod"/>
            </a:pPr>
            <a:r>
              <a:rPr lang="en-US" sz="1550">
                <a:solidFill>
                  <a:srgbClr val="FFFFFF"/>
                </a:solidFill>
                <a:latin typeface="Bookman Old Style" panose="02050604050505020204" pitchFamily="18" charset="0"/>
                <a:cs typeface="Times New Roman" pitchFamily="18"/>
              </a:rPr>
              <a:t>The Council encouraged members to attend AFRINIC's General Assembly in Mauritius either physically or online.</a:t>
            </a:r>
          </a:p>
          <a:p>
            <a:pPr marL="342900" lvl="0" indent="-342900">
              <a:lnSpc>
                <a:spcPct val="140000"/>
              </a:lnSpc>
              <a:buFont typeface="+mj-lt"/>
              <a:buAutoNum type="arabicPeriod"/>
            </a:pPr>
            <a:r>
              <a:rPr lang="en-US" sz="1550">
                <a:solidFill>
                  <a:srgbClr val="FFFFFF"/>
                </a:solidFill>
                <a:latin typeface="Bookman Old Style" panose="02050604050505020204" pitchFamily="18" charset="0"/>
                <a:cs typeface="Times New Roman" pitchFamily="18"/>
              </a:rPr>
              <a:t>The Council agreed to support the review and contribute to the ICP2 document available in the Smart Africa digital repository.</a:t>
            </a:r>
          </a:p>
          <a:p>
            <a:pPr marL="342900" lvl="0" indent="-342900">
              <a:lnSpc>
                <a:spcPct val="140000"/>
              </a:lnSpc>
              <a:buFont typeface="+mj-lt"/>
              <a:buAutoNum type="arabicPeriod"/>
            </a:pPr>
            <a:r>
              <a:rPr lang="en-US" sz="1550">
                <a:solidFill>
                  <a:srgbClr val="FFFFFF"/>
                </a:solidFill>
                <a:latin typeface="Bookman Old Style" panose="02050604050505020204" pitchFamily="18" charset="0"/>
                <a:cs typeface="Times New Roman" pitchFamily="18"/>
              </a:rPr>
              <a:t>The Council encouraged the ICANN GAC representatives to support the work carried out within ICANN.</a:t>
            </a:r>
          </a:p>
          <a:p>
            <a:pPr marL="342900" lvl="0" indent="-342900">
              <a:lnSpc>
                <a:spcPct val="140000"/>
              </a:lnSpc>
              <a:buFont typeface="+mj-lt"/>
              <a:buAutoNum type="arabicPeriod"/>
            </a:pPr>
            <a:r>
              <a:rPr lang="en-US" sz="1550">
                <a:solidFill>
                  <a:srgbClr val="FFFFFF"/>
                </a:solidFill>
                <a:latin typeface="Bookman Old Style" panose="02050604050505020204" pitchFamily="18" charset="0"/>
                <a:cs typeface="Times New Roman" pitchFamily="18"/>
              </a:rPr>
              <a:t>The Council recommended the designation of GAC representatives to participate in the groups formed under the ICP2 process.</a:t>
            </a:r>
          </a:p>
        </p:txBody>
      </p:sp>
      <p:sp>
        <p:nvSpPr>
          <p:cNvPr id="7" name="TextBox 33">
            <a:extLst>
              <a:ext uri="{FF2B5EF4-FFF2-40B4-BE49-F238E27FC236}">
                <a16:creationId xmlns:a16="http://schemas.microsoft.com/office/drawing/2014/main" id="{4B430C99-4E0C-40EB-A5B4-F876863B59B1}"/>
              </a:ext>
            </a:extLst>
          </p:cNvPr>
          <p:cNvSpPr txBox="1"/>
          <p:nvPr/>
        </p:nvSpPr>
        <p:spPr>
          <a:xfrm>
            <a:off x="348545" y="171192"/>
            <a:ext cx="1127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prstClr val="black">
                    <a:lumMod val="85000"/>
                    <a:lumOff val="15000"/>
                  </a:prstClr>
                </a:solidFill>
                <a:latin typeface="Bookman Old Style" panose="02050604050505020204" pitchFamily="18" charset="0"/>
              </a:rPr>
              <a:t>Key resolutions from Extraordinary meeting of the African Regulatory Council to mobilize communities for election process monitoring on November 22, 2024 and Updates</a:t>
            </a:r>
          </a:p>
        </p:txBody>
      </p:sp>
    </p:spTree>
    <p:extLst>
      <p:ext uri="{BB962C8B-B14F-4D97-AF65-F5344CB8AC3E}">
        <p14:creationId xmlns:p14="http://schemas.microsoft.com/office/powerpoint/2010/main" val="2677750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1F3F05-156C-2F40-A28F-C359902C5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8861-3839-4FB4-9B16-25BBAC2D90A5}" type="slidenum">
              <a:rPr lang="en-US" smtClean="0"/>
              <a:t>8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867E9F-5E8F-B946-9644-32E683E72960}"/>
              </a:ext>
            </a:extLst>
          </p:cNvPr>
          <p:cNvSpPr/>
          <p:nvPr/>
        </p:nvSpPr>
        <p:spPr>
          <a:xfrm>
            <a:off x="1719943" y="1903971"/>
            <a:ext cx="8752114" cy="3050058"/>
          </a:xfrm>
          <a:prstGeom prst="rect">
            <a:avLst/>
          </a:prstGeom>
          <a:noFill/>
          <a:ln w="57150">
            <a:solidFill>
              <a:srgbClr val="10A6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Baskerville" panose="0202050207040102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781554-E865-2748-B8DE-CB062D9CA8F4}"/>
              </a:ext>
            </a:extLst>
          </p:cNvPr>
          <p:cNvSpPr/>
          <p:nvPr/>
        </p:nvSpPr>
        <p:spPr>
          <a:xfrm>
            <a:off x="1515979" y="2021259"/>
            <a:ext cx="9144000" cy="2776653"/>
          </a:xfrm>
          <a:prstGeom prst="rect">
            <a:avLst/>
          </a:prstGeom>
          <a:solidFill>
            <a:srgbClr val="004B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Baskerville" panose="02020502070401020303" pitchFamily="18" charset="0"/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062C8966-D6F9-F34B-A45E-2A0B071EFBDC}"/>
              </a:ext>
            </a:extLst>
          </p:cNvPr>
          <p:cNvSpPr txBox="1">
            <a:spLocks/>
          </p:cNvSpPr>
          <p:nvPr/>
        </p:nvSpPr>
        <p:spPr>
          <a:xfrm>
            <a:off x="1515979" y="2040674"/>
            <a:ext cx="9143999" cy="2776652"/>
          </a:xfrm>
        </p:spPr>
        <p:txBody>
          <a:bodyPr lIns="91440" tIns="45720" rIns="91440" bIns="4572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br>
              <a:rPr lang="en-GB" sz="3200" dirty="0">
                <a:latin typeface="Cambria" panose="02040503050406030204" pitchFamily="18" charset="0"/>
                <a:ea typeface="Baskerville" panose="02020502070401020303" pitchFamily="18" charset="0"/>
              </a:rPr>
            </a:br>
            <a:r>
              <a:rPr lang="en-GB" sz="2800" dirty="0">
                <a:solidFill>
                  <a:schemeClr val="bg1"/>
                </a:solidFill>
                <a:latin typeface="Cambria"/>
                <a:ea typeface="Baskerville" panose="02020502070401020303" pitchFamily="18" charset="0"/>
                <a:cs typeface="Segoe UI"/>
              </a:rPr>
              <a:t>Highlight Support Initiatives for the Ongoing New gTLDs Next Round Process for Africa</a:t>
            </a:r>
          </a:p>
          <a:p>
            <a:pPr algn="ctr">
              <a:spcBef>
                <a:spcPts val="0"/>
              </a:spcBef>
            </a:pPr>
            <a:endParaRPr lang="en-GB" sz="2800" i="1" dirty="0">
              <a:solidFill>
                <a:schemeClr val="bg1"/>
              </a:solidFill>
              <a:latin typeface="Cambria"/>
              <a:ea typeface="Baskerville" panose="02020502070401020303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2800" i="1" dirty="0">
                <a:solidFill>
                  <a:schemeClr val="bg1"/>
                </a:solidFill>
                <a:latin typeface="Cambria"/>
                <a:ea typeface="Baskerville" panose="02020502070401020303" pitchFamily="18" charset="0"/>
              </a:rPr>
              <a:t>by</a:t>
            </a:r>
          </a:p>
          <a:p>
            <a:pPr algn="ctr">
              <a:spcBef>
                <a:spcPts val="0"/>
              </a:spcBef>
            </a:pPr>
            <a:r>
              <a:rPr lang="en-GB" sz="2800" i="1" dirty="0">
                <a:solidFill>
                  <a:schemeClr val="bg1"/>
                </a:solidFill>
                <a:latin typeface="Cambria"/>
                <a:ea typeface="Baskerville" panose="02020502070401020303" pitchFamily="18" charset="0"/>
              </a:rPr>
              <a:t>Bob Ochieng Snr. Director </a:t>
            </a:r>
            <a:br>
              <a:rPr lang="en-GB" sz="2800" i="1" dirty="0">
                <a:latin typeface="Cambria" panose="02040503050406030204" pitchFamily="18" charset="0"/>
                <a:ea typeface="Baskerville" panose="02020502070401020303" pitchFamily="18" charset="0"/>
              </a:rPr>
            </a:br>
            <a:r>
              <a:rPr lang="en-GB" sz="2800" i="1" dirty="0" err="1">
                <a:solidFill>
                  <a:schemeClr val="bg1"/>
                </a:solidFill>
                <a:latin typeface="Cambria"/>
                <a:ea typeface="Baskerville" panose="02020502070401020303" pitchFamily="18" charset="0"/>
              </a:rPr>
              <a:t>ngTLD</a:t>
            </a:r>
            <a:r>
              <a:rPr lang="en-GB" sz="2800" i="1" dirty="0">
                <a:solidFill>
                  <a:schemeClr val="bg1"/>
                </a:solidFill>
                <a:latin typeface="Cambria"/>
                <a:ea typeface="Baskerville" panose="02020502070401020303" pitchFamily="18" charset="0"/>
              </a:rPr>
              <a:t> Program</a:t>
            </a:r>
            <a:endParaRPr lang="en-GB" sz="3200" i="1" dirty="0">
              <a:solidFill>
                <a:schemeClr val="bg1"/>
              </a:solidFill>
              <a:latin typeface="Cambria" panose="02040503050406030204" pitchFamily="18" charset="0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054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1F3F05-156C-2F40-A28F-C359902C5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8861-3839-4FB4-9B16-25BBAC2D90A5}" type="slidenum">
              <a:rPr lang="en-US" smtClean="0"/>
              <a:t>9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867E9F-5E8F-B946-9644-32E683E72960}"/>
              </a:ext>
            </a:extLst>
          </p:cNvPr>
          <p:cNvSpPr/>
          <p:nvPr/>
        </p:nvSpPr>
        <p:spPr>
          <a:xfrm>
            <a:off x="1719943" y="1903971"/>
            <a:ext cx="8752114" cy="3050058"/>
          </a:xfrm>
          <a:prstGeom prst="rect">
            <a:avLst/>
          </a:prstGeom>
          <a:noFill/>
          <a:ln w="57150">
            <a:solidFill>
              <a:srgbClr val="10A6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Baskerville" panose="0202050207040102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781554-E865-2748-B8DE-CB062D9CA8F4}"/>
              </a:ext>
            </a:extLst>
          </p:cNvPr>
          <p:cNvSpPr/>
          <p:nvPr/>
        </p:nvSpPr>
        <p:spPr>
          <a:xfrm>
            <a:off x="1515979" y="2021259"/>
            <a:ext cx="9144000" cy="2776653"/>
          </a:xfrm>
          <a:prstGeom prst="rect">
            <a:avLst/>
          </a:prstGeom>
          <a:solidFill>
            <a:srgbClr val="004B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Baskerville" panose="02020502070401020303" pitchFamily="18" charset="0"/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062C8966-D6F9-F34B-A45E-2A0B071EFBDC}"/>
              </a:ext>
            </a:extLst>
          </p:cNvPr>
          <p:cNvSpPr txBox="1">
            <a:spLocks/>
          </p:cNvSpPr>
          <p:nvPr/>
        </p:nvSpPr>
        <p:spPr>
          <a:xfrm>
            <a:off x="1515979" y="2040674"/>
            <a:ext cx="9143999" cy="2776652"/>
          </a:xfr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br>
              <a:rPr lang="en-GB" sz="3200" dirty="0">
                <a:latin typeface="Cambria" panose="02040503050406030204" pitchFamily="18" charset="0"/>
                <a:ea typeface="Baskerville" panose="02020502070401020303" pitchFamily="18" charset="0"/>
                <a:cs typeface="Segoe UI"/>
              </a:rPr>
            </a:br>
            <a:r>
              <a:rPr lang="en-GB" sz="2800" dirty="0">
                <a:solidFill>
                  <a:schemeClr val="bg1"/>
                </a:solidFill>
                <a:latin typeface="Cambria"/>
                <a:ea typeface="Baskerville" panose="02020502070401020303" pitchFamily="18" charset="0"/>
              </a:rPr>
              <a:t>Moving Forward : Proposal for a Call to action for Africa</a:t>
            </a:r>
            <a:endParaRPr lang="en-GB" sz="2800" dirty="0">
              <a:solidFill>
                <a:schemeClr val="bg1"/>
              </a:solidFill>
              <a:latin typeface="Cambria" panose="02040503050406030204" pitchFamily="18" charset="0"/>
              <a:ea typeface="Baskerville" panose="02020502070401020303" pitchFamily="18" charset="0"/>
            </a:endParaRPr>
          </a:p>
          <a:p>
            <a:pPr algn="ctr">
              <a:spcBef>
                <a:spcPts val="0"/>
              </a:spcBef>
            </a:pPr>
            <a:endParaRPr lang="en-GB" sz="2800" dirty="0">
              <a:solidFill>
                <a:schemeClr val="bg1"/>
              </a:solidFill>
              <a:latin typeface="Cambria"/>
              <a:ea typeface="Baskerville" panose="02020502070401020303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2800" i="1" dirty="0">
                <a:solidFill>
                  <a:schemeClr val="bg1"/>
                </a:solidFill>
                <a:latin typeface="Cambria"/>
                <a:ea typeface="Baskerville" panose="02020502070401020303" pitchFamily="18" charset="0"/>
              </a:rPr>
              <a:t>by Lacina Koné, Director General/CEO Smart Africa</a:t>
            </a:r>
            <a:endParaRPr lang="en-GB" sz="2800" i="1" dirty="0">
              <a:solidFill>
                <a:schemeClr val="bg1"/>
              </a:solidFill>
              <a:latin typeface="Cambria" panose="02040503050406030204" pitchFamily="18" charset="0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204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inance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596d9a-f65d-43ab-b2da-81b50ed861f9">
      <Terms xmlns="http://schemas.microsoft.com/office/infopath/2007/PartnerControls"/>
    </lcf76f155ced4ddcb4097134ff3c332f>
    <TaxCatchAll xmlns="227c4c52-2c1c-4845-8cfb-ec71723f7f7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8C4BFEC773974E88653D363D962098" ma:contentTypeVersion="14" ma:contentTypeDescription="Create a new document." ma:contentTypeScope="" ma:versionID="414538fd32cf71c728488d29d8055161">
  <xsd:schema xmlns:xsd="http://www.w3.org/2001/XMLSchema" xmlns:xs="http://www.w3.org/2001/XMLSchema" xmlns:p="http://schemas.microsoft.com/office/2006/metadata/properties" xmlns:ns2="4f596d9a-f65d-43ab-b2da-81b50ed861f9" xmlns:ns3="227c4c52-2c1c-4845-8cfb-ec71723f7f74" targetNamespace="http://schemas.microsoft.com/office/2006/metadata/properties" ma:root="true" ma:fieldsID="3c09be0a6f625705c249d459146c72c0" ns2:_="" ns3:_="">
    <xsd:import namespace="4f596d9a-f65d-43ab-b2da-81b50ed861f9"/>
    <xsd:import namespace="227c4c52-2c1c-4845-8cfb-ec71723f7f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596d9a-f65d-43ab-b2da-81b50ed861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c4405eea-7487-4a50-9560-7124c4df2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7c4c52-2c1c-4845-8cfb-ec71723f7f7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b050090-6f0b-4afa-98b3-0cee22d86245}" ma:internalName="TaxCatchAll" ma:showField="CatchAllData" ma:web="227c4c52-2c1c-4845-8cfb-ec71723f7f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454B00-BC2E-4663-8FF0-38B209B1FB70}">
  <ds:schemaRefs>
    <ds:schemaRef ds:uri="227c4c52-2c1c-4845-8cfb-ec71723f7f74"/>
    <ds:schemaRef ds:uri="4f596d9a-f65d-43ab-b2da-81b50ed861f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9DC0154-CFB4-4AAC-87B3-3866D9BC24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8C507E-8066-411C-B636-135CA44709E6}">
  <ds:schemaRefs>
    <ds:schemaRef ds:uri="227c4c52-2c1c-4845-8cfb-ec71723f7f74"/>
    <ds:schemaRef ds:uri="4f596d9a-f65d-43ab-b2da-81b50ed861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493</Words>
  <Application>Microsoft Macintosh PowerPoint</Application>
  <PresentationFormat>Grand écran</PresentationFormat>
  <Paragraphs>57</Paragraphs>
  <Slides>12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12</vt:i4>
      </vt:variant>
    </vt:vector>
  </HeadingPairs>
  <TitlesOfParts>
    <vt:vector size="21" baseType="lpstr">
      <vt:lpstr>Arial</vt:lpstr>
      <vt:lpstr>Baskerville</vt:lpstr>
      <vt:lpstr>Bookman Old Style</vt:lpstr>
      <vt:lpstr>Calibri</vt:lpstr>
      <vt:lpstr>Cambria</vt:lpstr>
      <vt:lpstr>Roboto</vt:lpstr>
      <vt:lpstr>Office Theme</vt:lpstr>
      <vt:lpstr>3_Office Theme</vt:lpstr>
      <vt:lpstr>1_Office Theme</vt:lpstr>
      <vt:lpstr>GAC Africa Meeting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Q/A</vt:lpstr>
      <vt:lpstr>Présentation PowerPoint</vt:lpstr>
      <vt:lpstr>Close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Lord of Design</dc:creator>
  <cp:lastModifiedBy>Rodrigue Guiguemde</cp:lastModifiedBy>
  <cp:revision>55</cp:revision>
  <cp:lastPrinted>1601-01-01T00:00:00Z</cp:lastPrinted>
  <dcterms:created xsi:type="dcterms:W3CDTF">2017-05-12T03:33:57Z</dcterms:created>
  <dcterms:modified xsi:type="dcterms:W3CDTF">2025-03-10T23:20:15Z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0x010100258C4BFEC773974E88653D363D962098</vt:lpwstr>
  </property>
  <property fmtid="{D5CDD505-2E9C-101B-9397-08002B2CF9AE}" pid="3" name="MediaServiceImageTags">
    <vt:lpwstr/>
  </property>
</Properties>
</file>